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8"/>
  </p:notesMasterIdLst>
  <p:sldIdLst>
    <p:sldId id="256" r:id="rId2"/>
    <p:sldId id="261" r:id="rId3"/>
    <p:sldId id="302" r:id="rId4"/>
    <p:sldId id="303" r:id="rId5"/>
    <p:sldId id="295" r:id="rId6"/>
    <p:sldId id="294" r:id="rId7"/>
  </p:sldIdLst>
  <p:sldSz cx="9144000" cy="5143500" type="screen16x9"/>
  <p:notesSz cx="6858000" cy="9144000"/>
  <p:embeddedFontLst>
    <p:embeddedFont>
      <p:font typeface="Bree Serif" panose="020B0604020202020204" charset="0"/>
      <p:regular r:id="rId9"/>
    </p:embeddedFont>
    <p:embeddedFont>
      <p:font typeface="Didact Gothic" panose="020B0604020202020204" charset="0"/>
      <p:regular r:id="rId10"/>
    </p:embeddedFont>
    <p:embeddedFont>
      <p:font typeface="Roboto Black" panose="020B0604020202020204" charset="0"/>
      <p:bold r:id="rId11"/>
      <p:boldItalic r:id="rId12"/>
    </p:embeddedFont>
    <p:embeddedFont>
      <p:font typeface="Roboto Light" panose="020B060402020202020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0DC3"/>
    <a:srgbClr val="E806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6B51197-D80E-4F94-B7AE-854CCEB7A52D}">
  <a:tblStyle styleId="{36B51197-D80E-4F94-B7AE-854CCEB7A52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0" d="100"/>
          <a:sy n="140" d="100"/>
        </p:scale>
        <p:origin x="144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5c99e1ede3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5c99e1ede3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5c99e1ede3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5c99e1ede3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5722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5c99e1ede3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5c99e1ede3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1282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5c99e1ede3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5c99e1ede3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7828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5c99e1ede3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5c99e1ede3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8055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/>
          <p:nvPr/>
        </p:nvSpPr>
        <p:spPr>
          <a:xfrm>
            <a:off x="2080188" y="1291650"/>
            <a:ext cx="4910700" cy="256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ctrTitle"/>
          </p:nvPr>
        </p:nvSpPr>
        <p:spPr>
          <a:xfrm>
            <a:off x="2770350" y="1558300"/>
            <a:ext cx="3530400" cy="194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ubTitle" idx="1"/>
          </p:nvPr>
        </p:nvSpPr>
        <p:spPr>
          <a:xfrm>
            <a:off x="2806800" y="1757550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>
                <a:solidFill>
                  <a:srgbClr val="0E2A47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63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accent1"/>
                </a:solidFill>
              </a:rPr>
              <a:t>RELATÓRIO </a:t>
            </a:r>
            <a:r>
              <a:rPr lang="pt-BR" dirty="0">
                <a:solidFill>
                  <a:schemeClr val="accent1"/>
                </a:solidFill>
              </a:rPr>
              <a:t>DE MANUTENÇÃO 2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10" name="Google Shape;110;p2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448944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NOME</a:t>
            </a:r>
            <a:r>
              <a:rPr lang="pt-BR" dirty="0"/>
              <a:t>S: Isabelle L, Sara </a:t>
            </a:r>
            <a:r>
              <a:rPr lang="pt-BR" dirty="0" err="1"/>
              <a:t>Evini</a:t>
            </a:r>
            <a:r>
              <a:rPr lang="pt-BR" dirty="0"/>
              <a:t> e Victoria Roberta</a:t>
            </a:r>
            <a:endParaRPr dirty="0"/>
          </a:p>
        </p:txBody>
      </p:sp>
      <p:sp>
        <p:nvSpPr>
          <p:cNvPr id="111" name="Google Shape;111;p22"/>
          <p:cNvSpPr/>
          <p:nvPr/>
        </p:nvSpPr>
        <p:spPr>
          <a:xfrm>
            <a:off x="2238757" y="4488644"/>
            <a:ext cx="816022" cy="427879"/>
          </a:xfrm>
          <a:custGeom>
            <a:avLst/>
            <a:gdLst/>
            <a:ahLst/>
            <a:cxnLst/>
            <a:rect l="l" t="t" r="r" b="b"/>
            <a:pathLst>
              <a:path w="34008" h="17832" extrusionOk="0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2"/>
          <p:cNvSpPr/>
          <p:nvPr/>
        </p:nvSpPr>
        <p:spPr>
          <a:xfrm>
            <a:off x="3470397" y="1215078"/>
            <a:ext cx="406499" cy="127245"/>
          </a:xfrm>
          <a:custGeom>
            <a:avLst/>
            <a:gdLst/>
            <a:ahLst/>
            <a:cxnLst/>
            <a:rect l="l" t="t" r="r" b="b"/>
            <a:pathLst>
              <a:path w="16941" h="5303" extrusionOk="0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2"/>
          <p:cNvSpPr/>
          <p:nvPr/>
        </p:nvSpPr>
        <p:spPr>
          <a:xfrm>
            <a:off x="3559034" y="1342660"/>
            <a:ext cx="229224" cy="91349"/>
          </a:xfrm>
          <a:custGeom>
            <a:avLst/>
            <a:gdLst/>
            <a:ahLst/>
            <a:cxnLst/>
            <a:rect l="l" t="t" r="r" b="b"/>
            <a:pathLst>
              <a:path w="9553" h="3807" extrusionOk="0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2"/>
          <p:cNvSpPr/>
          <p:nvPr/>
        </p:nvSpPr>
        <p:spPr>
          <a:xfrm>
            <a:off x="3624733" y="1459947"/>
            <a:ext cx="114624" cy="98403"/>
          </a:xfrm>
          <a:custGeom>
            <a:avLst/>
            <a:gdLst/>
            <a:ahLst/>
            <a:cxnLst/>
            <a:rect l="l" t="t" r="r" b="b"/>
            <a:pathLst>
              <a:path w="4777" h="4101" extrusionOk="0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2"/>
          <p:cNvSpPr/>
          <p:nvPr/>
        </p:nvSpPr>
        <p:spPr>
          <a:xfrm>
            <a:off x="3378712" y="1082122"/>
            <a:ext cx="589869" cy="163910"/>
          </a:xfrm>
          <a:custGeom>
            <a:avLst/>
            <a:gdLst/>
            <a:ahLst/>
            <a:cxnLst/>
            <a:rect l="l" t="t" r="r" b="b"/>
            <a:pathLst>
              <a:path w="24583" h="6831" extrusionOk="0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2"/>
          <p:cNvSpPr/>
          <p:nvPr/>
        </p:nvSpPr>
        <p:spPr>
          <a:xfrm>
            <a:off x="-226081" y="902208"/>
            <a:ext cx="3448945" cy="3969997"/>
          </a:xfrm>
          <a:custGeom>
            <a:avLst/>
            <a:gdLst/>
            <a:ahLst/>
            <a:cxnLst/>
            <a:rect l="l" t="t" r="r" b="b"/>
            <a:pathLst>
              <a:path w="143736" h="165451" extrusionOk="0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2"/>
          <p:cNvSpPr/>
          <p:nvPr/>
        </p:nvSpPr>
        <p:spPr>
          <a:xfrm>
            <a:off x="36760" y="2657970"/>
            <a:ext cx="938276" cy="936765"/>
          </a:xfrm>
          <a:custGeom>
            <a:avLst/>
            <a:gdLst/>
            <a:ahLst/>
            <a:cxnLst/>
            <a:rect l="l" t="t" r="r" b="b"/>
            <a:pathLst>
              <a:path w="39103" h="39040" extrusionOk="0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2"/>
          <p:cNvSpPr/>
          <p:nvPr/>
        </p:nvSpPr>
        <p:spPr>
          <a:xfrm>
            <a:off x="1655007" y="2725228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2"/>
          <p:cNvSpPr/>
          <p:nvPr/>
        </p:nvSpPr>
        <p:spPr>
          <a:xfrm>
            <a:off x="1031545" y="2553759"/>
            <a:ext cx="669341" cy="660798"/>
          </a:xfrm>
          <a:custGeom>
            <a:avLst/>
            <a:gdLst/>
            <a:ahLst/>
            <a:cxnLst/>
            <a:rect l="l" t="t" r="r" b="b"/>
            <a:pathLst>
              <a:path w="27895" h="27539" extrusionOk="0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2"/>
          <p:cNvSpPr/>
          <p:nvPr/>
        </p:nvSpPr>
        <p:spPr>
          <a:xfrm>
            <a:off x="-1529537" y="1971857"/>
            <a:ext cx="426367" cy="424831"/>
          </a:xfrm>
          <a:custGeom>
            <a:avLst/>
            <a:gdLst/>
            <a:ahLst/>
            <a:cxnLst/>
            <a:rect l="l" t="t" r="r" b="b"/>
            <a:pathLst>
              <a:path w="17769" h="17705" extrusionOk="0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2"/>
          <p:cNvSpPr/>
          <p:nvPr/>
        </p:nvSpPr>
        <p:spPr>
          <a:xfrm>
            <a:off x="-1075696" y="1926026"/>
            <a:ext cx="301065" cy="297994"/>
          </a:xfrm>
          <a:custGeom>
            <a:avLst/>
            <a:gdLst/>
            <a:ahLst/>
            <a:cxnLst/>
            <a:rect l="l" t="t" r="r" b="b"/>
            <a:pathLst>
              <a:path w="12547" h="12419" extrusionOk="0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2"/>
          <p:cNvSpPr/>
          <p:nvPr/>
        </p:nvSpPr>
        <p:spPr>
          <a:xfrm>
            <a:off x="1994248" y="196727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2"/>
          <p:cNvSpPr/>
          <p:nvPr/>
        </p:nvSpPr>
        <p:spPr>
          <a:xfrm>
            <a:off x="1994248" y="209869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2"/>
          <p:cNvSpPr/>
          <p:nvPr/>
        </p:nvSpPr>
        <p:spPr>
          <a:xfrm>
            <a:off x="1994248" y="2230115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2"/>
          <p:cNvSpPr/>
          <p:nvPr/>
        </p:nvSpPr>
        <p:spPr>
          <a:xfrm>
            <a:off x="1994248" y="24944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2"/>
          <p:cNvSpPr/>
          <p:nvPr/>
        </p:nvSpPr>
        <p:spPr>
          <a:xfrm>
            <a:off x="1994248" y="262588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2"/>
          <p:cNvSpPr/>
          <p:nvPr/>
        </p:nvSpPr>
        <p:spPr>
          <a:xfrm>
            <a:off x="1994248" y="288873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2"/>
          <p:cNvSpPr/>
          <p:nvPr/>
        </p:nvSpPr>
        <p:spPr>
          <a:xfrm>
            <a:off x="1994248" y="302015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2"/>
          <p:cNvSpPr/>
          <p:nvPr/>
        </p:nvSpPr>
        <p:spPr>
          <a:xfrm>
            <a:off x="1994248" y="32829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2"/>
          <p:cNvSpPr/>
          <p:nvPr/>
        </p:nvSpPr>
        <p:spPr>
          <a:xfrm>
            <a:off x="58164" y="196727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2"/>
          <p:cNvSpPr/>
          <p:nvPr/>
        </p:nvSpPr>
        <p:spPr>
          <a:xfrm>
            <a:off x="58164" y="209869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2"/>
          <p:cNvSpPr/>
          <p:nvPr/>
        </p:nvSpPr>
        <p:spPr>
          <a:xfrm>
            <a:off x="58164" y="2363047"/>
            <a:ext cx="1147609" cy="38248"/>
          </a:xfrm>
          <a:custGeom>
            <a:avLst/>
            <a:gdLst/>
            <a:ahLst/>
            <a:cxnLst/>
            <a:rect l="l" t="t" r="r" b="b"/>
            <a:pathLst>
              <a:path w="47827" h="1594" extrusionOk="0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2"/>
          <p:cNvSpPr/>
          <p:nvPr/>
        </p:nvSpPr>
        <p:spPr>
          <a:xfrm>
            <a:off x="2108848" y="1701385"/>
            <a:ext cx="701422" cy="114648"/>
          </a:xfrm>
          <a:custGeom>
            <a:avLst/>
            <a:gdLst/>
            <a:ahLst/>
            <a:cxnLst/>
            <a:rect l="l" t="t" r="r" b="b"/>
            <a:pathLst>
              <a:path w="29232" h="4778" extrusionOk="0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2"/>
          <p:cNvSpPr/>
          <p:nvPr/>
        </p:nvSpPr>
        <p:spPr>
          <a:xfrm>
            <a:off x="560907" y="1701385"/>
            <a:ext cx="699886" cy="114648"/>
          </a:xfrm>
          <a:custGeom>
            <a:avLst/>
            <a:gdLst/>
            <a:ahLst/>
            <a:cxnLst/>
            <a:rect l="l" t="t" r="r" b="b"/>
            <a:pathLst>
              <a:path w="29168" h="4778" extrusionOk="0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-1540239" y="2988045"/>
            <a:ext cx="735039" cy="1488386"/>
          </a:xfrm>
          <a:custGeom>
            <a:avLst/>
            <a:gdLst/>
            <a:ahLst/>
            <a:cxnLst/>
            <a:rect l="l" t="t" r="r" b="b"/>
            <a:pathLst>
              <a:path w="30633" h="62029" extrusionOk="0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2"/>
          <p:cNvSpPr/>
          <p:nvPr/>
        </p:nvSpPr>
        <p:spPr>
          <a:xfrm>
            <a:off x="-1210164" y="4037850"/>
            <a:ext cx="76424" cy="382048"/>
          </a:xfrm>
          <a:custGeom>
            <a:avLst/>
            <a:gdLst/>
            <a:ahLst/>
            <a:cxnLst/>
            <a:rect l="l" t="t" r="r" b="b"/>
            <a:pathLst>
              <a:path w="3185" h="15922" extrusionOk="0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2"/>
          <p:cNvSpPr/>
          <p:nvPr/>
        </p:nvSpPr>
        <p:spPr>
          <a:xfrm>
            <a:off x="24523" y="394881"/>
            <a:ext cx="1228616" cy="426343"/>
          </a:xfrm>
          <a:custGeom>
            <a:avLst/>
            <a:gdLst/>
            <a:ahLst/>
            <a:cxnLst/>
            <a:rect l="l" t="t" r="r" b="b"/>
            <a:pathLst>
              <a:path w="51203" h="17768" extrusionOk="0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2"/>
          <p:cNvSpPr/>
          <p:nvPr/>
        </p:nvSpPr>
        <p:spPr>
          <a:xfrm>
            <a:off x="2605497" y="99575"/>
            <a:ext cx="1101778" cy="368659"/>
          </a:xfrm>
          <a:custGeom>
            <a:avLst/>
            <a:gdLst/>
            <a:ahLst/>
            <a:cxnLst/>
            <a:rect l="l" t="t" r="r" b="b"/>
            <a:pathLst>
              <a:path w="45917" h="15364" extrusionOk="0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2"/>
          <p:cNvSpPr/>
          <p:nvPr/>
        </p:nvSpPr>
        <p:spPr>
          <a:xfrm>
            <a:off x="-742573" y="2272898"/>
            <a:ext cx="233831" cy="200046"/>
          </a:xfrm>
          <a:custGeom>
            <a:avLst/>
            <a:gdLst/>
            <a:ahLst/>
            <a:cxnLst/>
            <a:rect l="l" t="t" r="r" b="b"/>
            <a:pathLst>
              <a:path w="9745" h="8337" extrusionOk="0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2"/>
          <p:cNvSpPr/>
          <p:nvPr/>
        </p:nvSpPr>
        <p:spPr>
          <a:xfrm>
            <a:off x="2385439" y="1418388"/>
            <a:ext cx="233831" cy="200502"/>
          </a:xfrm>
          <a:custGeom>
            <a:avLst/>
            <a:gdLst/>
            <a:ahLst/>
            <a:cxnLst/>
            <a:rect l="l" t="t" r="r" b="b"/>
            <a:pathLst>
              <a:path w="9745" h="8356" extrusionOk="0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2"/>
          <p:cNvSpPr/>
          <p:nvPr/>
        </p:nvSpPr>
        <p:spPr>
          <a:xfrm>
            <a:off x="3338976" y="2473808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2"/>
          <p:cNvSpPr/>
          <p:nvPr/>
        </p:nvSpPr>
        <p:spPr>
          <a:xfrm>
            <a:off x="742741" y="4509280"/>
            <a:ext cx="189513" cy="162758"/>
          </a:xfrm>
          <a:custGeom>
            <a:avLst/>
            <a:gdLst/>
            <a:ahLst/>
            <a:cxnLst/>
            <a:rect l="l" t="t" r="r" b="b"/>
            <a:pathLst>
              <a:path w="7898" h="6783" extrusionOk="0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2"/>
          <p:cNvSpPr/>
          <p:nvPr/>
        </p:nvSpPr>
        <p:spPr>
          <a:xfrm>
            <a:off x="3910489" y="755070"/>
            <a:ext cx="187977" cy="162422"/>
          </a:xfrm>
          <a:custGeom>
            <a:avLst/>
            <a:gdLst/>
            <a:ahLst/>
            <a:cxnLst/>
            <a:rect l="l" t="t" r="r" b="b"/>
            <a:pathLst>
              <a:path w="7834" h="6769" extrusionOk="0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2"/>
          <p:cNvSpPr/>
          <p:nvPr/>
        </p:nvSpPr>
        <p:spPr>
          <a:xfrm>
            <a:off x="1221034" y="4212030"/>
            <a:ext cx="276182" cy="199518"/>
          </a:xfrm>
          <a:custGeom>
            <a:avLst/>
            <a:gdLst/>
            <a:ahLst/>
            <a:cxnLst/>
            <a:rect l="l" t="t" r="r" b="b"/>
            <a:pathLst>
              <a:path w="11510" h="8315" extrusionOk="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2"/>
          <p:cNvSpPr/>
          <p:nvPr/>
        </p:nvSpPr>
        <p:spPr>
          <a:xfrm>
            <a:off x="-707421" y="2509753"/>
            <a:ext cx="195607" cy="1401284"/>
          </a:xfrm>
          <a:custGeom>
            <a:avLst/>
            <a:gdLst/>
            <a:ahLst/>
            <a:cxnLst/>
            <a:rect l="l" t="t" r="r" b="b"/>
            <a:pathLst>
              <a:path w="8152" h="58399" extrusionOk="0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3578878" y="1713623"/>
            <a:ext cx="779358" cy="716707"/>
          </a:xfrm>
          <a:custGeom>
            <a:avLst/>
            <a:gdLst/>
            <a:ahLst/>
            <a:cxnLst/>
            <a:rect l="l" t="t" r="r" b="b"/>
            <a:pathLst>
              <a:path w="32480" h="29869" extrusionOk="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2"/>
          <p:cNvSpPr/>
          <p:nvPr/>
        </p:nvSpPr>
        <p:spPr>
          <a:xfrm>
            <a:off x="-1387439" y="827319"/>
            <a:ext cx="932182" cy="716707"/>
          </a:xfrm>
          <a:custGeom>
            <a:avLst/>
            <a:gdLst/>
            <a:ahLst/>
            <a:cxnLst/>
            <a:rect l="l" t="t" r="r" b="b"/>
            <a:pathLst>
              <a:path w="38849" h="29869" extrusionOk="0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2"/>
          <p:cNvSpPr/>
          <p:nvPr/>
        </p:nvSpPr>
        <p:spPr>
          <a:xfrm>
            <a:off x="3328274" y="2971248"/>
            <a:ext cx="236879" cy="1473101"/>
          </a:xfrm>
          <a:custGeom>
            <a:avLst/>
            <a:gdLst/>
            <a:ahLst/>
            <a:cxnLst/>
            <a:rect l="l" t="t" r="r" b="b"/>
            <a:pathLst>
              <a:path w="9872" h="61392" extrusionOk="0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3759681" y="2919947"/>
            <a:ext cx="126382" cy="71193"/>
          </a:xfrm>
          <a:custGeom>
            <a:avLst/>
            <a:gdLst/>
            <a:ahLst/>
            <a:cxnLst/>
            <a:rect l="l" t="t" r="r" b="b"/>
            <a:pathLst>
              <a:path w="5267" h="2967" extrusionOk="0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4206947" y="3632911"/>
            <a:ext cx="151288" cy="169645"/>
          </a:xfrm>
          <a:custGeom>
            <a:avLst/>
            <a:gdLst/>
            <a:ahLst/>
            <a:cxnLst/>
            <a:rect l="l" t="t" r="r" b="b"/>
            <a:pathLst>
              <a:path w="6305" h="7070" extrusionOk="0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3902835" y="2990972"/>
            <a:ext cx="301065" cy="314934"/>
          </a:xfrm>
          <a:custGeom>
            <a:avLst/>
            <a:gdLst/>
            <a:ahLst/>
            <a:cxnLst/>
            <a:rect l="l" t="t" r="r" b="b"/>
            <a:pathLst>
              <a:path w="12547" h="13125" extrusionOk="0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2"/>
          <p:cNvSpPr/>
          <p:nvPr/>
        </p:nvSpPr>
        <p:spPr>
          <a:xfrm>
            <a:off x="3358844" y="2801628"/>
            <a:ext cx="234863" cy="151288"/>
          </a:xfrm>
          <a:custGeom>
            <a:avLst/>
            <a:gdLst/>
            <a:ahLst/>
            <a:cxnLst/>
            <a:rect l="l" t="t" r="r" b="b"/>
            <a:pathLst>
              <a:path w="9788" h="6305" extrusionOk="0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2"/>
          <p:cNvSpPr/>
          <p:nvPr/>
        </p:nvSpPr>
        <p:spPr>
          <a:xfrm>
            <a:off x="4240660" y="3481406"/>
            <a:ext cx="56460" cy="113328"/>
          </a:xfrm>
          <a:custGeom>
            <a:avLst/>
            <a:gdLst/>
            <a:ahLst/>
            <a:cxnLst/>
            <a:rect l="l" t="t" r="r" b="b"/>
            <a:pathLst>
              <a:path w="2353" h="4723" extrusionOk="0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2"/>
          <p:cNvSpPr/>
          <p:nvPr/>
        </p:nvSpPr>
        <p:spPr>
          <a:xfrm>
            <a:off x="3623197" y="2875820"/>
            <a:ext cx="116160" cy="57252"/>
          </a:xfrm>
          <a:custGeom>
            <a:avLst/>
            <a:gdLst/>
            <a:ahLst/>
            <a:cxnLst/>
            <a:rect l="l" t="t" r="r" b="b"/>
            <a:pathLst>
              <a:path w="4841" h="2386" extrusionOk="0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2"/>
          <p:cNvSpPr/>
          <p:nvPr/>
        </p:nvSpPr>
        <p:spPr>
          <a:xfrm>
            <a:off x="4191423" y="3335613"/>
            <a:ext cx="73593" cy="110881"/>
          </a:xfrm>
          <a:custGeom>
            <a:avLst/>
            <a:gdLst/>
            <a:ahLst/>
            <a:cxnLst/>
            <a:rect l="l" t="t" r="r" b="b"/>
            <a:pathLst>
              <a:path w="3067" h="4621" extrusionOk="0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2"/>
          <p:cNvSpPr/>
          <p:nvPr/>
        </p:nvSpPr>
        <p:spPr>
          <a:xfrm>
            <a:off x="-1914609" y="1987070"/>
            <a:ext cx="215475" cy="415737"/>
          </a:xfrm>
          <a:custGeom>
            <a:avLst/>
            <a:gdLst/>
            <a:ahLst/>
            <a:cxnLst/>
            <a:rect l="l" t="t" r="r" b="b"/>
            <a:pathLst>
              <a:path w="8980" h="17326" extrusionOk="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2"/>
          <p:cNvSpPr/>
          <p:nvPr/>
        </p:nvSpPr>
        <p:spPr>
          <a:xfrm>
            <a:off x="-1742565" y="2580202"/>
            <a:ext cx="87750" cy="103778"/>
          </a:xfrm>
          <a:custGeom>
            <a:avLst/>
            <a:gdLst/>
            <a:ahLst/>
            <a:cxnLst/>
            <a:rect l="l" t="t" r="r" b="b"/>
            <a:pathLst>
              <a:path w="3657" h="4325" extrusionOk="0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2"/>
          <p:cNvSpPr/>
          <p:nvPr/>
        </p:nvSpPr>
        <p:spPr>
          <a:xfrm>
            <a:off x="-1796962" y="2440191"/>
            <a:ext cx="68794" cy="109321"/>
          </a:xfrm>
          <a:custGeom>
            <a:avLst/>
            <a:gdLst/>
            <a:ahLst/>
            <a:cxnLst/>
            <a:rect l="l" t="t" r="r" b="b"/>
            <a:pathLst>
              <a:path w="2867" h="4556" extrusionOk="0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2"/>
          <p:cNvSpPr/>
          <p:nvPr/>
        </p:nvSpPr>
        <p:spPr>
          <a:xfrm>
            <a:off x="-1778629" y="1845187"/>
            <a:ext cx="77552" cy="108361"/>
          </a:xfrm>
          <a:custGeom>
            <a:avLst/>
            <a:gdLst/>
            <a:ahLst/>
            <a:cxnLst/>
            <a:rect l="l" t="t" r="r" b="b"/>
            <a:pathLst>
              <a:path w="3232" h="4516" extrusionOk="0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2"/>
          <p:cNvSpPr/>
          <p:nvPr/>
        </p:nvSpPr>
        <p:spPr>
          <a:xfrm>
            <a:off x="-1647209" y="1518015"/>
            <a:ext cx="213963" cy="213963"/>
          </a:xfrm>
          <a:custGeom>
            <a:avLst/>
            <a:gdLst/>
            <a:ahLst/>
            <a:cxnLst/>
            <a:rect l="l" t="t" r="r" b="b"/>
            <a:pathLst>
              <a:path w="8917" h="8917" extrusionOk="0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2"/>
          <p:cNvSpPr/>
          <p:nvPr/>
        </p:nvSpPr>
        <p:spPr>
          <a:xfrm>
            <a:off x="-1709860" y="1717486"/>
            <a:ext cx="87126" cy="100059"/>
          </a:xfrm>
          <a:custGeom>
            <a:avLst/>
            <a:gdLst/>
            <a:ahLst/>
            <a:cxnLst/>
            <a:rect l="l" t="t" r="r" b="b"/>
            <a:pathLst>
              <a:path w="3631" h="4170" extrusionOk="0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-1658918" y="2705552"/>
            <a:ext cx="222626" cy="225985"/>
          </a:xfrm>
          <a:custGeom>
            <a:avLst/>
            <a:gdLst/>
            <a:ahLst/>
            <a:cxnLst/>
            <a:rect l="l" t="t" r="r" b="b"/>
            <a:pathLst>
              <a:path w="9278" h="9418" extrusionOk="0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2"/>
          <p:cNvSpPr/>
          <p:nvPr/>
        </p:nvSpPr>
        <p:spPr>
          <a:xfrm>
            <a:off x="-828907" y="4537210"/>
            <a:ext cx="309464" cy="315150"/>
          </a:xfrm>
          <a:custGeom>
            <a:avLst/>
            <a:gdLst/>
            <a:ahLst/>
            <a:cxnLst/>
            <a:rect l="l" t="t" r="r" b="b"/>
            <a:pathLst>
              <a:path w="12897" h="13134" extrusionOk="0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2"/>
          <p:cNvSpPr/>
          <p:nvPr/>
        </p:nvSpPr>
        <p:spPr>
          <a:xfrm>
            <a:off x="-368419" y="4909037"/>
            <a:ext cx="125566" cy="57924"/>
          </a:xfrm>
          <a:custGeom>
            <a:avLst/>
            <a:gdLst/>
            <a:ahLst/>
            <a:cxnLst/>
            <a:rect l="l" t="t" r="r" b="b"/>
            <a:pathLst>
              <a:path w="5233" h="2414" extrusionOk="0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2"/>
          <p:cNvSpPr/>
          <p:nvPr/>
        </p:nvSpPr>
        <p:spPr>
          <a:xfrm>
            <a:off x="-918433" y="4248190"/>
            <a:ext cx="53629" cy="112105"/>
          </a:xfrm>
          <a:custGeom>
            <a:avLst/>
            <a:gdLst/>
            <a:ahLst/>
            <a:cxnLst/>
            <a:rect l="l" t="t" r="r" b="b"/>
            <a:pathLst>
              <a:path w="2235" h="4672" extrusionOk="0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2"/>
          <p:cNvSpPr/>
          <p:nvPr/>
        </p:nvSpPr>
        <p:spPr>
          <a:xfrm>
            <a:off x="-887767" y="4396863"/>
            <a:ext cx="71865" cy="110137"/>
          </a:xfrm>
          <a:custGeom>
            <a:avLst/>
            <a:gdLst/>
            <a:ahLst/>
            <a:cxnLst/>
            <a:rect l="l" t="t" r="r" b="b"/>
            <a:pathLst>
              <a:path w="2995" h="4590" extrusionOk="0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-977892" y="4039386"/>
            <a:ext cx="151288" cy="171156"/>
          </a:xfrm>
          <a:custGeom>
            <a:avLst/>
            <a:gdLst/>
            <a:ahLst/>
            <a:cxnLst/>
            <a:rect l="l" t="t" r="r" b="b"/>
            <a:pathLst>
              <a:path w="6305" h="7133" extrusionOk="0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-509462" y="4852241"/>
            <a:ext cx="126022" cy="70401"/>
          </a:xfrm>
          <a:custGeom>
            <a:avLst/>
            <a:gdLst/>
            <a:ahLst/>
            <a:cxnLst/>
            <a:rect l="l" t="t" r="r" b="b"/>
            <a:pathLst>
              <a:path w="5252" h="2934" extrusionOk="0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2"/>
          <p:cNvSpPr/>
          <p:nvPr/>
        </p:nvSpPr>
        <p:spPr>
          <a:xfrm>
            <a:off x="-209260" y="4890537"/>
            <a:ext cx="227713" cy="151288"/>
          </a:xfrm>
          <a:custGeom>
            <a:avLst/>
            <a:gdLst/>
            <a:ahLst/>
            <a:cxnLst/>
            <a:rect l="l" t="t" r="r" b="b"/>
            <a:pathLst>
              <a:path w="9490" h="6305" extrusionOk="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2"/>
          <p:cNvSpPr/>
          <p:nvPr/>
        </p:nvSpPr>
        <p:spPr>
          <a:xfrm>
            <a:off x="1331051" y="1643317"/>
            <a:ext cx="230784" cy="230784"/>
          </a:xfrm>
          <a:custGeom>
            <a:avLst/>
            <a:gdLst/>
            <a:ahLst/>
            <a:cxnLst/>
            <a:rect l="l" t="t" r="r" b="b"/>
            <a:pathLst>
              <a:path w="9618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2"/>
          <p:cNvSpPr/>
          <p:nvPr/>
        </p:nvSpPr>
        <p:spPr>
          <a:xfrm>
            <a:off x="2385439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2"/>
          <p:cNvSpPr/>
          <p:nvPr/>
        </p:nvSpPr>
        <p:spPr>
          <a:xfrm>
            <a:off x="2963071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2"/>
          <p:cNvSpPr/>
          <p:nvPr/>
        </p:nvSpPr>
        <p:spPr>
          <a:xfrm>
            <a:off x="-493481" y="4066884"/>
            <a:ext cx="453865" cy="583750"/>
          </a:xfrm>
          <a:custGeom>
            <a:avLst/>
            <a:gdLst/>
            <a:ahLst/>
            <a:cxnLst/>
            <a:rect l="l" t="t" r="r" b="b"/>
            <a:pathLst>
              <a:path w="18915" h="24328" extrusionOk="0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2"/>
          <p:cNvSpPr/>
          <p:nvPr/>
        </p:nvSpPr>
        <p:spPr>
          <a:xfrm>
            <a:off x="-398749" y="4164688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2"/>
          <p:cNvSpPr/>
          <p:nvPr/>
        </p:nvSpPr>
        <p:spPr>
          <a:xfrm>
            <a:off x="-398749" y="4238040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2"/>
          <p:cNvSpPr/>
          <p:nvPr/>
        </p:nvSpPr>
        <p:spPr>
          <a:xfrm>
            <a:off x="-398749" y="4311369"/>
            <a:ext cx="212428" cy="38248"/>
          </a:xfrm>
          <a:custGeom>
            <a:avLst/>
            <a:gdLst/>
            <a:ahLst/>
            <a:cxnLst/>
            <a:rect l="l" t="t" r="r" b="b"/>
            <a:pathLst>
              <a:path w="8853" h="1594" extrusionOk="0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2"/>
          <p:cNvSpPr/>
          <p:nvPr/>
        </p:nvSpPr>
        <p:spPr>
          <a:xfrm>
            <a:off x="3959391" y="2384451"/>
            <a:ext cx="385096" cy="427903"/>
          </a:xfrm>
          <a:custGeom>
            <a:avLst/>
            <a:gdLst/>
            <a:ahLst/>
            <a:cxnLst/>
            <a:rect l="l" t="t" r="r" b="b"/>
            <a:pathLst>
              <a:path w="16049" h="17833" extrusionOk="0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2"/>
          <p:cNvSpPr/>
          <p:nvPr/>
        </p:nvSpPr>
        <p:spPr>
          <a:xfrm>
            <a:off x="1338705" y="153948"/>
            <a:ext cx="504279" cy="431958"/>
          </a:xfrm>
          <a:custGeom>
            <a:avLst/>
            <a:gdLst/>
            <a:ahLst/>
            <a:cxnLst/>
            <a:rect l="l" t="t" r="r" b="b"/>
            <a:pathLst>
              <a:path w="21016" h="18002" extrusionOk="0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2"/>
          <p:cNvSpPr/>
          <p:nvPr/>
        </p:nvSpPr>
        <p:spPr>
          <a:xfrm>
            <a:off x="1483875" y="232891"/>
            <a:ext cx="97804" cy="226177"/>
          </a:xfrm>
          <a:custGeom>
            <a:avLst/>
            <a:gdLst/>
            <a:ahLst/>
            <a:cxnLst/>
            <a:rect l="l" t="t" r="r" b="b"/>
            <a:pathLst>
              <a:path w="4076" h="9426" extrusionOk="0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-1092516" y="2430305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2"/>
          <p:cNvSpPr/>
          <p:nvPr/>
        </p:nvSpPr>
        <p:spPr>
          <a:xfrm>
            <a:off x="-488898" y="1446198"/>
            <a:ext cx="145194" cy="145194"/>
          </a:xfrm>
          <a:custGeom>
            <a:avLst/>
            <a:gdLst/>
            <a:ahLst/>
            <a:cxnLst/>
            <a:rect l="l" t="t" r="r" b="b"/>
            <a:pathLst>
              <a:path w="6051" h="6051" extrusionOk="0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2"/>
          <p:cNvSpPr/>
          <p:nvPr/>
        </p:nvSpPr>
        <p:spPr>
          <a:xfrm>
            <a:off x="3936452" y="266508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2"/>
          <p:cNvSpPr/>
          <p:nvPr/>
        </p:nvSpPr>
        <p:spPr>
          <a:xfrm>
            <a:off x="-1092516" y="2699241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2"/>
          <p:cNvSpPr/>
          <p:nvPr/>
        </p:nvSpPr>
        <p:spPr>
          <a:xfrm>
            <a:off x="169693" y="1435496"/>
            <a:ext cx="165062" cy="166597"/>
          </a:xfrm>
          <a:custGeom>
            <a:avLst/>
            <a:gdLst/>
            <a:ahLst/>
            <a:cxnLst/>
            <a:rect l="l" t="t" r="r" b="b"/>
            <a:pathLst>
              <a:path w="6879" h="6943" extrusionOk="0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849711" y="1453829"/>
            <a:ext cx="1453233" cy="129933"/>
          </a:xfrm>
          <a:custGeom>
            <a:avLst/>
            <a:gdLst/>
            <a:ahLst/>
            <a:cxnLst/>
            <a:rect l="l" t="t" r="r" b="b"/>
            <a:pathLst>
              <a:path w="60564" h="5415" extrusionOk="0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2"/>
          <p:cNvSpPr/>
          <p:nvPr/>
        </p:nvSpPr>
        <p:spPr>
          <a:xfrm>
            <a:off x="-848007" y="158003"/>
            <a:ext cx="2017116" cy="591405"/>
          </a:xfrm>
          <a:custGeom>
            <a:avLst/>
            <a:gdLst/>
            <a:ahLst/>
            <a:cxnLst/>
            <a:rect l="l" t="t" r="r" b="b"/>
            <a:pathLst>
              <a:path w="84064" h="24647" extrusionOk="0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2"/>
          <p:cNvSpPr/>
          <p:nvPr/>
        </p:nvSpPr>
        <p:spPr>
          <a:xfrm>
            <a:off x="3445946" y="532397"/>
            <a:ext cx="809903" cy="1066626"/>
          </a:xfrm>
          <a:custGeom>
            <a:avLst/>
            <a:gdLst/>
            <a:ahLst/>
            <a:cxnLst/>
            <a:rect l="l" t="t" r="r" b="b"/>
            <a:pathLst>
              <a:path w="33753" h="44452" extrusionOk="0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2"/>
          <p:cNvSpPr/>
          <p:nvPr/>
        </p:nvSpPr>
        <p:spPr>
          <a:xfrm>
            <a:off x="-1256018" y="481959"/>
            <a:ext cx="129909" cy="302217"/>
          </a:xfrm>
          <a:custGeom>
            <a:avLst/>
            <a:gdLst/>
            <a:ahLst/>
            <a:cxnLst/>
            <a:rect l="l" t="t" r="r" b="b"/>
            <a:pathLst>
              <a:path w="5414" h="12595" extrusionOk="0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2"/>
          <p:cNvSpPr/>
          <p:nvPr/>
        </p:nvSpPr>
        <p:spPr>
          <a:xfrm>
            <a:off x="-432366" y="3597758"/>
            <a:ext cx="129909" cy="302577"/>
          </a:xfrm>
          <a:custGeom>
            <a:avLst/>
            <a:gdLst/>
            <a:ahLst/>
            <a:cxnLst/>
            <a:rect l="l" t="t" r="r" b="b"/>
            <a:pathLst>
              <a:path w="5414" h="12610" extrusionOk="0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2"/>
          <p:cNvSpPr/>
          <p:nvPr/>
        </p:nvSpPr>
        <p:spPr>
          <a:xfrm>
            <a:off x="-1074160" y="481959"/>
            <a:ext cx="128373" cy="302217"/>
          </a:xfrm>
          <a:custGeom>
            <a:avLst/>
            <a:gdLst/>
            <a:ahLst/>
            <a:cxnLst/>
            <a:rect l="l" t="t" r="r" b="b"/>
            <a:pathLst>
              <a:path w="5350" h="12595" extrusionOk="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2"/>
          <p:cNvSpPr/>
          <p:nvPr/>
        </p:nvSpPr>
        <p:spPr>
          <a:xfrm>
            <a:off x="-432366" y="1941311"/>
            <a:ext cx="129909" cy="1601450"/>
          </a:xfrm>
          <a:custGeom>
            <a:avLst/>
            <a:gdLst/>
            <a:ahLst/>
            <a:cxnLst/>
            <a:rect l="l" t="t" r="r" b="b"/>
            <a:pathLst>
              <a:path w="5414" h="66741" extrusionOk="0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2"/>
          <p:cNvSpPr/>
          <p:nvPr/>
        </p:nvSpPr>
        <p:spPr>
          <a:xfrm>
            <a:off x="3209091" y="4536010"/>
            <a:ext cx="1005510" cy="152824"/>
          </a:xfrm>
          <a:custGeom>
            <a:avLst/>
            <a:gdLst/>
            <a:ahLst/>
            <a:cxnLst/>
            <a:rect l="l" t="t" r="r" b="b"/>
            <a:pathLst>
              <a:path w="41905" h="6369" extrusionOk="0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2"/>
          <p:cNvSpPr/>
          <p:nvPr/>
        </p:nvSpPr>
        <p:spPr>
          <a:xfrm>
            <a:off x="168637" y="4665895"/>
            <a:ext cx="1180770" cy="378017"/>
          </a:xfrm>
          <a:custGeom>
            <a:avLst/>
            <a:gdLst/>
            <a:ahLst/>
            <a:cxnLst/>
            <a:rect l="l" t="t" r="r" b="b"/>
            <a:pathLst>
              <a:path w="49209" h="15754" extrusionOk="0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2"/>
          <p:cNvSpPr/>
          <p:nvPr/>
        </p:nvSpPr>
        <p:spPr>
          <a:xfrm>
            <a:off x="-1356869" y="2564773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2"/>
          <p:cNvSpPr/>
          <p:nvPr/>
        </p:nvSpPr>
        <p:spPr>
          <a:xfrm>
            <a:off x="-1317134" y="1615819"/>
            <a:ext cx="594452" cy="129909"/>
          </a:xfrm>
          <a:custGeom>
            <a:avLst/>
            <a:gdLst/>
            <a:ahLst/>
            <a:cxnLst/>
            <a:rect l="l" t="t" r="r" b="b"/>
            <a:pathLst>
              <a:path w="24774" h="5414" extrusionOk="0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2"/>
          <p:cNvSpPr/>
          <p:nvPr/>
        </p:nvSpPr>
        <p:spPr>
          <a:xfrm>
            <a:off x="3688919" y="3380771"/>
            <a:ext cx="169645" cy="437069"/>
          </a:xfrm>
          <a:custGeom>
            <a:avLst/>
            <a:gdLst/>
            <a:ahLst/>
            <a:cxnLst/>
            <a:rect l="l" t="t" r="r" b="b"/>
            <a:pathLst>
              <a:path w="7070" h="18215" extrusionOk="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2"/>
          <p:cNvSpPr/>
          <p:nvPr/>
        </p:nvSpPr>
        <p:spPr>
          <a:xfrm>
            <a:off x="3875336" y="3379235"/>
            <a:ext cx="171180" cy="438605"/>
          </a:xfrm>
          <a:custGeom>
            <a:avLst/>
            <a:gdLst/>
            <a:ahLst/>
            <a:cxnLst/>
            <a:rect l="l" t="t" r="r" b="b"/>
            <a:pathLst>
              <a:path w="7134" h="18279" extrusionOk="0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2"/>
          <p:cNvSpPr/>
          <p:nvPr/>
        </p:nvSpPr>
        <p:spPr>
          <a:xfrm>
            <a:off x="3779068" y="3467873"/>
            <a:ext cx="177275" cy="111577"/>
          </a:xfrm>
          <a:custGeom>
            <a:avLst/>
            <a:gdLst/>
            <a:ahLst/>
            <a:cxnLst/>
            <a:rect l="l" t="t" r="r" b="b"/>
            <a:pathLst>
              <a:path w="7388" h="4650" extrusionOk="0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2"/>
          <p:cNvSpPr/>
          <p:nvPr/>
        </p:nvSpPr>
        <p:spPr>
          <a:xfrm>
            <a:off x="3867706" y="3617626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2"/>
          <p:cNvSpPr/>
          <p:nvPr/>
        </p:nvSpPr>
        <p:spPr>
          <a:xfrm>
            <a:off x="3650719" y="3330334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2"/>
          <p:cNvSpPr/>
          <p:nvPr/>
        </p:nvSpPr>
        <p:spPr>
          <a:xfrm>
            <a:off x="3650719" y="3830030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2"/>
          <p:cNvSpPr/>
          <p:nvPr/>
        </p:nvSpPr>
        <p:spPr>
          <a:xfrm>
            <a:off x="3772950" y="1883243"/>
            <a:ext cx="117647" cy="169645"/>
          </a:xfrm>
          <a:custGeom>
            <a:avLst/>
            <a:gdLst/>
            <a:ahLst/>
            <a:cxnLst/>
            <a:rect l="l" t="t" r="r" b="b"/>
            <a:pathLst>
              <a:path w="4903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93" y="3312"/>
                </a:lnTo>
                <a:lnTo>
                  <a:pt x="1593" y="1274"/>
                </a:lnTo>
                <a:close/>
                <a:moveTo>
                  <a:pt x="1" y="0"/>
                </a:moveTo>
                <a:lnTo>
                  <a:pt x="1" y="7069"/>
                </a:lnTo>
                <a:lnTo>
                  <a:pt x="1593" y="7069"/>
                </a:lnTo>
                <a:lnTo>
                  <a:pt x="1593" y="4522"/>
                </a:lnTo>
                <a:lnTo>
                  <a:pt x="2675" y="4522"/>
                </a:lnTo>
                <a:cubicBezTo>
                  <a:pt x="2710" y="4524"/>
                  <a:pt x="2743" y="4524"/>
                  <a:pt x="2777" y="4524"/>
                </a:cubicBezTo>
                <a:cubicBezTo>
                  <a:pt x="3942" y="4524"/>
                  <a:pt x="4903" y="3469"/>
                  <a:pt x="4841" y="2293"/>
                </a:cubicBezTo>
                <a:cubicBezTo>
                  <a:pt x="4841" y="1019"/>
                  <a:pt x="3885" y="0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2"/>
          <p:cNvSpPr/>
          <p:nvPr/>
        </p:nvSpPr>
        <p:spPr>
          <a:xfrm>
            <a:off x="3905906" y="1883243"/>
            <a:ext cx="132956" cy="169645"/>
          </a:xfrm>
          <a:custGeom>
            <a:avLst/>
            <a:gdLst/>
            <a:ahLst/>
            <a:cxnLst/>
            <a:rect l="l" t="t" r="r" b="b"/>
            <a:pathLst>
              <a:path w="5541" h="7070" extrusionOk="0">
                <a:moveTo>
                  <a:pt x="0" y="0"/>
                </a:moveTo>
                <a:lnTo>
                  <a:pt x="0" y="7069"/>
                </a:lnTo>
                <a:lnTo>
                  <a:pt x="1592" y="7069"/>
                </a:lnTo>
                <a:lnTo>
                  <a:pt x="1592" y="4267"/>
                </a:lnTo>
                <a:lnTo>
                  <a:pt x="3885" y="4267"/>
                </a:lnTo>
                <a:lnTo>
                  <a:pt x="3885" y="7069"/>
                </a:lnTo>
                <a:lnTo>
                  <a:pt x="5541" y="7069"/>
                </a:lnTo>
                <a:lnTo>
                  <a:pt x="5541" y="0"/>
                </a:lnTo>
                <a:lnTo>
                  <a:pt x="3885" y="0"/>
                </a:lnTo>
                <a:lnTo>
                  <a:pt x="3885" y="2802"/>
                </a:lnTo>
                <a:lnTo>
                  <a:pt x="1592" y="2802"/>
                </a:lnTo>
                <a:lnTo>
                  <a:pt x="1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2"/>
          <p:cNvSpPr/>
          <p:nvPr/>
        </p:nvSpPr>
        <p:spPr>
          <a:xfrm>
            <a:off x="4069408" y="1883243"/>
            <a:ext cx="116160" cy="169645"/>
          </a:xfrm>
          <a:custGeom>
            <a:avLst/>
            <a:gdLst/>
            <a:ahLst/>
            <a:cxnLst/>
            <a:rect l="l" t="t" r="r" b="b"/>
            <a:pathLst>
              <a:path w="4841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29" y="3312"/>
                </a:lnTo>
                <a:lnTo>
                  <a:pt x="1529" y="1274"/>
                </a:lnTo>
                <a:close/>
                <a:moveTo>
                  <a:pt x="0" y="0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522"/>
                </a:lnTo>
                <a:lnTo>
                  <a:pt x="2612" y="4522"/>
                </a:lnTo>
                <a:cubicBezTo>
                  <a:pt x="2647" y="4524"/>
                  <a:pt x="2683" y="4524"/>
                  <a:pt x="2718" y="4524"/>
                </a:cubicBezTo>
                <a:cubicBezTo>
                  <a:pt x="3938" y="4524"/>
                  <a:pt x="4839" y="3469"/>
                  <a:pt x="4777" y="2293"/>
                </a:cubicBezTo>
                <a:cubicBezTo>
                  <a:pt x="4840" y="1083"/>
                  <a:pt x="3822" y="64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2"/>
          <p:cNvSpPr/>
          <p:nvPr/>
        </p:nvSpPr>
        <p:spPr>
          <a:xfrm>
            <a:off x="-522515" y="481959"/>
            <a:ext cx="88638" cy="171180"/>
          </a:xfrm>
          <a:custGeom>
            <a:avLst/>
            <a:gdLst/>
            <a:ahLst/>
            <a:cxnLst/>
            <a:rect l="l" t="t" r="r" b="b"/>
            <a:pathLst>
              <a:path w="3694" h="7134" extrusionOk="0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"/>
          <p:cNvSpPr/>
          <p:nvPr/>
        </p:nvSpPr>
        <p:spPr>
          <a:xfrm>
            <a:off x="-415569" y="478912"/>
            <a:ext cx="142146" cy="175763"/>
          </a:xfrm>
          <a:custGeom>
            <a:avLst/>
            <a:gdLst/>
            <a:ahLst/>
            <a:cxnLst/>
            <a:rect l="l" t="t" r="r" b="b"/>
            <a:pathLst>
              <a:path w="5924" h="7325" extrusionOk="0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2"/>
          <p:cNvSpPr/>
          <p:nvPr/>
        </p:nvSpPr>
        <p:spPr>
          <a:xfrm>
            <a:off x="-1214747" y="1001523"/>
            <a:ext cx="131445" cy="169645"/>
          </a:xfrm>
          <a:custGeom>
            <a:avLst/>
            <a:gdLst/>
            <a:ahLst/>
            <a:cxnLst/>
            <a:rect l="l" t="t" r="r" b="b"/>
            <a:pathLst>
              <a:path w="5478" h="7070" extrusionOk="0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2"/>
          <p:cNvSpPr/>
          <p:nvPr/>
        </p:nvSpPr>
        <p:spPr>
          <a:xfrm>
            <a:off x="-1066530" y="1001523"/>
            <a:ext cx="134492" cy="169645"/>
          </a:xfrm>
          <a:custGeom>
            <a:avLst/>
            <a:gdLst/>
            <a:ahLst/>
            <a:cxnLst/>
            <a:rect l="l" t="t" r="r" b="b"/>
            <a:pathLst>
              <a:path w="5605" h="7070" extrusionOk="0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2"/>
          <p:cNvSpPr/>
          <p:nvPr/>
        </p:nvSpPr>
        <p:spPr>
          <a:xfrm>
            <a:off x="-930526" y="1001523"/>
            <a:ext cx="224665" cy="169645"/>
          </a:xfrm>
          <a:custGeom>
            <a:avLst/>
            <a:gdLst/>
            <a:ahLst/>
            <a:cxnLst/>
            <a:rect l="l" t="t" r="r" b="b"/>
            <a:pathLst>
              <a:path w="9363" h="7070" extrusionOk="0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2"/>
          <p:cNvSpPr/>
          <p:nvPr/>
        </p:nvSpPr>
        <p:spPr>
          <a:xfrm>
            <a:off x="-689088" y="1001523"/>
            <a:ext cx="97828" cy="169645"/>
          </a:xfrm>
          <a:custGeom>
            <a:avLst/>
            <a:gdLst/>
            <a:ahLst/>
            <a:cxnLst/>
            <a:rect l="l" t="t" r="r" b="b"/>
            <a:pathLst>
              <a:path w="4077" h="7070" extrusionOk="0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2"/>
          <p:cNvSpPr/>
          <p:nvPr/>
        </p:nvSpPr>
        <p:spPr>
          <a:xfrm>
            <a:off x="12309" y="4484061"/>
            <a:ext cx="155896" cy="203262"/>
          </a:xfrm>
          <a:custGeom>
            <a:avLst/>
            <a:gdLst/>
            <a:ahLst/>
            <a:cxnLst/>
            <a:rect l="l" t="t" r="r" b="b"/>
            <a:pathLst>
              <a:path w="6497" h="8471" extrusionOk="0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2"/>
          <p:cNvSpPr/>
          <p:nvPr/>
        </p:nvSpPr>
        <p:spPr>
          <a:xfrm>
            <a:off x="192632" y="4384722"/>
            <a:ext cx="198679" cy="365252"/>
          </a:xfrm>
          <a:custGeom>
            <a:avLst/>
            <a:gdLst/>
            <a:ahLst/>
            <a:cxnLst/>
            <a:rect l="l" t="t" r="r" b="b"/>
            <a:pathLst>
              <a:path w="8280" h="15222" extrusionOk="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2"/>
          <p:cNvSpPr/>
          <p:nvPr/>
        </p:nvSpPr>
        <p:spPr>
          <a:xfrm>
            <a:off x="3801989" y="40867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7"/>
          <p:cNvSpPr/>
          <p:nvPr/>
        </p:nvSpPr>
        <p:spPr>
          <a:xfrm rot="-3173578">
            <a:off x="2948502" y="636938"/>
            <a:ext cx="755592" cy="874209"/>
          </a:xfrm>
          <a:custGeom>
            <a:avLst/>
            <a:gdLst/>
            <a:ahLst/>
            <a:cxnLst/>
            <a:rect l="l" t="t" r="r" b="b"/>
            <a:pathLst>
              <a:path w="23601" h="27306" fill="none" extrusionOk="0">
                <a:moveTo>
                  <a:pt x="7583" y="1747"/>
                </a:moveTo>
                <a:cubicBezTo>
                  <a:pt x="16316" y="0"/>
                  <a:pt x="23600" y="8392"/>
                  <a:pt x="20704" y="16784"/>
                </a:cubicBezTo>
                <a:cubicBezTo>
                  <a:pt x="17807" y="25218"/>
                  <a:pt x="6859" y="27306"/>
                  <a:pt x="1108" y="20533"/>
                </a:cubicBezTo>
                <a:cubicBezTo>
                  <a:pt x="682" y="20064"/>
                  <a:pt x="299" y="19553"/>
                  <a:pt x="1" y="18999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78" name="Google Shape;378;p27"/>
          <p:cNvSpPr/>
          <p:nvPr/>
        </p:nvSpPr>
        <p:spPr>
          <a:xfrm>
            <a:off x="5784719" y="3707004"/>
            <a:ext cx="1373867" cy="1113719"/>
          </a:xfrm>
          <a:custGeom>
            <a:avLst/>
            <a:gdLst/>
            <a:ahLst/>
            <a:cxnLst/>
            <a:rect l="l" t="t" r="r" b="b"/>
            <a:pathLst>
              <a:path w="25645" h="20789" fill="none" extrusionOk="0">
                <a:moveTo>
                  <a:pt x="23472" y="5709"/>
                </a:moveTo>
                <a:cubicBezTo>
                  <a:pt x="25645" y="13547"/>
                  <a:pt x="18488" y="20789"/>
                  <a:pt x="10608" y="18744"/>
                </a:cubicBezTo>
                <a:cubicBezTo>
                  <a:pt x="2684" y="16657"/>
                  <a:pt x="1" y="6859"/>
                  <a:pt x="5752" y="1066"/>
                </a:cubicBezTo>
                <a:cubicBezTo>
                  <a:pt x="6092" y="683"/>
                  <a:pt x="6518" y="299"/>
                  <a:pt x="6944" y="1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27"/>
          <p:cNvSpPr/>
          <p:nvPr/>
        </p:nvSpPr>
        <p:spPr>
          <a:xfrm>
            <a:off x="-218572" y="2995135"/>
            <a:ext cx="2563026" cy="2560152"/>
          </a:xfrm>
          <a:custGeom>
            <a:avLst/>
            <a:gdLst/>
            <a:ahLst/>
            <a:cxnLst/>
            <a:rect l="l" t="t" r="r" b="b"/>
            <a:pathLst>
              <a:path w="39235" h="39191" fill="none" extrusionOk="0">
                <a:moveTo>
                  <a:pt x="37487" y="27817"/>
                </a:moveTo>
                <a:lnTo>
                  <a:pt x="39234" y="20661"/>
                </a:lnTo>
                <a:lnTo>
                  <a:pt x="34719" y="19511"/>
                </a:lnTo>
                <a:cubicBezTo>
                  <a:pt x="34676" y="18062"/>
                  <a:pt x="34420" y="16614"/>
                  <a:pt x="33952" y="15251"/>
                </a:cubicBezTo>
                <a:lnTo>
                  <a:pt x="38041" y="12780"/>
                </a:lnTo>
                <a:lnTo>
                  <a:pt x="34250" y="6475"/>
                </a:lnTo>
                <a:lnTo>
                  <a:pt x="30075" y="8989"/>
                </a:lnTo>
                <a:cubicBezTo>
                  <a:pt x="29053" y="8009"/>
                  <a:pt x="27903" y="7157"/>
                  <a:pt x="26668" y="6475"/>
                </a:cubicBezTo>
                <a:lnTo>
                  <a:pt x="27860" y="1747"/>
                </a:lnTo>
                <a:lnTo>
                  <a:pt x="20704" y="1"/>
                </a:lnTo>
                <a:lnTo>
                  <a:pt x="19554" y="4601"/>
                </a:lnTo>
                <a:cubicBezTo>
                  <a:pt x="18105" y="4601"/>
                  <a:pt x="16657" y="4772"/>
                  <a:pt x="15294" y="5155"/>
                </a:cubicBezTo>
                <a:lnTo>
                  <a:pt x="12866" y="1108"/>
                </a:lnTo>
                <a:lnTo>
                  <a:pt x="6518" y="4942"/>
                </a:lnTo>
                <a:lnTo>
                  <a:pt x="8819" y="8776"/>
                </a:lnTo>
                <a:cubicBezTo>
                  <a:pt x="7711" y="9841"/>
                  <a:pt x="6774" y="11033"/>
                  <a:pt x="6007" y="12354"/>
                </a:cubicBezTo>
                <a:lnTo>
                  <a:pt x="1790" y="11289"/>
                </a:lnTo>
                <a:lnTo>
                  <a:pt x="1" y="18531"/>
                </a:lnTo>
                <a:lnTo>
                  <a:pt x="3963" y="19511"/>
                </a:lnTo>
                <a:cubicBezTo>
                  <a:pt x="3920" y="21129"/>
                  <a:pt x="4133" y="22748"/>
                  <a:pt x="4602" y="24282"/>
                </a:cubicBezTo>
                <a:lnTo>
                  <a:pt x="1194" y="26326"/>
                </a:lnTo>
                <a:lnTo>
                  <a:pt x="4985" y="32673"/>
                </a:lnTo>
                <a:lnTo>
                  <a:pt x="8308" y="30671"/>
                </a:lnTo>
                <a:cubicBezTo>
                  <a:pt x="9458" y="31907"/>
                  <a:pt x="10821" y="32886"/>
                  <a:pt x="12312" y="33653"/>
                </a:cubicBezTo>
                <a:lnTo>
                  <a:pt x="11375" y="37402"/>
                </a:lnTo>
                <a:lnTo>
                  <a:pt x="18574" y="39191"/>
                </a:lnTo>
                <a:lnTo>
                  <a:pt x="19511" y="35357"/>
                </a:lnTo>
                <a:cubicBezTo>
                  <a:pt x="21130" y="35357"/>
                  <a:pt x="22748" y="35059"/>
                  <a:pt x="24325" y="34548"/>
                </a:cubicBezTo>
                <a:lnTo>
                  <a:pt x="26412" y="37998"/>
                </a:lnTo>
                <a:lnTo>
                  <a:pt x="32716" y="34164"/>
                </a:lnTo>
                <a:lnTo>
                  <a:pt x="30544" y="30543"/>
                </a:lnTo>
                <a:cubicBezTo>
                  <a:pt x="31609" y="29393"/>
                  <a:pt x="32503" y="28115"/>
                  <a:pt x="33185" y="26710"/>
                </a:cubicBezTo>
                <a:close/>
                <a:moveTo>
                  <a:pt x="26242" y="23430"/>
                </a:moveTo>
                <a:cubicBezTo>
                  <a:pt x="25986" y="23898"/>
                  <a:pt x="25688" y="24367"/>
                  <a:pt x="25347" y="24793"/>
                </a:cubicBezTo>
                <a:cubicBezTo>
                  <a:pt x="22961" y="27902"/>
                  <a:pt x="18574" y="28627"/>
                  <a:pt x="15294" y="26497"/>
                </a:cubicBezTo>
                <a:cubicBezTo>
                  <a:pt x="14953" y="26284"/>
                  <a:pt x="14612" y="26028"/>
                  <a:pt x="14271" y="25730"/>
                </a:cubicBezTo>
                <a:cubicBezTo>
                  <a:pt x="12993" y="24622"/>
                  <a:pt x="12141" y="23131"/>
                  <a:pt x="11843" y="21470"/>
                </a:cubicBezTo>
                <a:cubicBezTo>
                  <a:pt x="11715" y="21001"/>
                  <a:pt x="11673" y="20490"/>
                  <a:pt x="11673" y="20022"/>
                </a:cubicBezTo>
                <a:cubicBezTo>
                  <a:pt x="11673" y="19383"/>
                  <a:pt x="11758" y="18744"/>
                  <a:pt x="11886" y="18147"/>
                </a:cubicBezTo>
                <a:cubicBezTo>
                  <a:pt x="13036" y="13249"/>
                  <a:pt x="18574" y="10778"/>
                  <a:pt x="23004" y="13249"/>
                </a:cubicBezTo>
                <a:cubicBezTo>
                  <a:pt x="23600" y="13589"/>
                  <a:pt x="24197" y="14015"/>
                  <a:pt x="24708" y="14484"/>
                </a:cubicBezTo>
                <a:cubicBezTo>
                  <a:pt x="26625" y="16401"/>
                  <a:pt x="27434" y="19212"/>
                  <a:pt x="26838" y="21853"/>
                </a:cubicBezTo>
                <a:cubicBezTo>
                  <a:pt x="26710" y="22407"/>
                  <a:pt x="26497" y="22918"/>
                  <a:pt x="26242" y="23430"/>
                </a:cubicBezTo>
                <a:close/>
              </a:path>
            </a:pathLst>
          </a:custGeom>
          <a:solidFill>
            <a:schemeClr val="accent1"/>
          </a:solidFill>
          <a:ln w="26625" cap="flat" cmpd="sng">
            <a:solidFill>
              <a:srgbClr val="1EFFC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0" name="Google Shape;380;p27"/>
          <p:cNvSpPr/>
          <p:nvPr/>
        </p:nvSpPr>
        <p:spPr>
          <a:xfrm>
            <a:off x="6101912" y="3732129"/>
            <a:ext cx="837606" cy="839856"/>
          </a:xfrm>
          <a:custGeom>
            <a:avLst/>
            <a:gdLst/>
            <a:ahLst/>
            <a:cxnLst/>
            <a:rect l="l" t="t" r="r" b="b"/>
            <a:pathLst>
              <a:path w="15635" h="15677" extrusionOk="0">
                <a:moveTo>
                  <a:pt x="7626" y="4942"/>
                </a:moveTo>
                <a:cubicBezTo>
                  <a:pt x="7882" y="4942"/>
                  <a:pt x="8137" y="4942"/>
                  <a:pt x="8393" y="5027"/>
                </a:cubicBezTo>
                <a:cubicBezTo>
                  <a:pt x="8648" y="5070"/>
                  <a:pt x="8861" y="5155"/>
                  <a:pt x="9032" y="5240"/>
                </a:cubicBezTo>
                <a:cubicBezTo>
                  <a:pt x="9287" y="5368"/>
                  <a:pt x="9500" y="5496"/>
                  <a:pt x="9671" y="5666"/>
                </a:cubicBezTo>
                <a:cubicBezTo>
                  <a:pt x="9884" y="5879"/>
                  <a:pt x="10097" y="6092"/>
                  <a:pt x="10225" y="6305"/>
                </a:cubicBezTo>
                <a:cubicBezTo>
                  <a:pt x="10523" y="6731"/>
                  <a:pt x="10693" y="7157"/>
                  <a:pt x="10736" y="7668"/>
                </a:cubicBezTo>
                <a:cubicBezTo>
                  <a:pt x="10778" y="7924"/>
                  <a:pt x="10778" y="8179"/>
                  <a:pt x="10736" y="8478"/>
                </a:cubicBezTo>
                <a:cubicBezTo>
                  <a:pt x="10693" y="8776"/>
                  <a:pt x="10608" y="9074"/>
                  <a:pt x="10480" y="9372"/>
                </a:cubicBezTo>
                <a:cubicBezTo>
                  <a:pt x="10352" y="9585"/>
                  <a:pt x="10225" y="9756"/>
                  <a:pt x="10097" y="9926"/>
                </a:cubicBezTo>
                <a:cubicBezTo>
                  <a:pt x="9926" y="10096"/>
                  <a:pt x="9799" y="10267"/>
                  <a:pt x="9628" y="10394"/>
                </a:cubicBezTo>
                <a:cubicBezTo>
                  <a:pt x="9117" y="10820"/>
                  <a:pt x="8521" y="11033"/>
                  <a:pt x="7882" y="11076"/>
                </a:cubicBezTo>
                <a:lnTo>
                  <a:pt x="7370" y="11076"/>
                </a:lnTo>
                <a:cubicBezTo>
                  <a:pt x="6689" y="11033"/>
                  <a:pt x="6007" y="10735"/>
                  <a:pt x="5539" y="10224"/>
                </a:cubicBezTo>
                <a:cubicBezTo>
                  <a:pt x="5411" y="10096"/>
                  <a:pt x="5326" y="9969"/>
                  <a:pt x="5198" y="9841"/>
                </a:cubicBezTo>
                <a:cubicBezTo>
                  <a:pt x="4815" y="9287"/>
                  <a:pt x="4602" y="8605"/>
                  <a:pt x="4602" y="7924"/>
                </a:cubicBezTo>
                <a:cubicBezTo>
                  <a:pt x="4602" y="7753"/>
                  <a:pt x="4644" y="7540"/>
                  <a:pt x="4687" y="7370"/>
                </a:cubicBezTo>
                <a:cubicBezTo>
                  <a:pt x="4729" y="7114"/>
                  <a:pt x="4815" y="6901"/>
                  <a:pt x="4942" y="6646"/>
                </a:cubicBezTo>
                <a:cubicBezTo>
                  <a:pt x="5070" y="6348"/>
                  <a:pt x="5283" y="6049"/>
                  <a:pt x="5581" y="5794"/>
                </a:cubicBezTo>
                <a:cubicBezTo>
                  <a:pt x="5709" y="5623"/>
                  <a:pt x="5880" y="5496"/>
                  <a:pt x="6093" y="5368"/>
                </a:cubicBezTo>
                <a:cubicBezTo>
                  <a:pt x="6561" y="5112"/>
                  <a:pt x="7072" y="4942"/>
                  <a:pt x="7626" y="4942"/>
                </a:cubicBezTo>
                <a:close/>
                <a:moveTo>
                  <a:pt x="6731" y="1"/>
                </a:moveTo>
                <a:lnTo>
                  <a:pt x="3920" y="938"/>
                </a:lnTo>
                <a:lnTo>
                  <a:pt x="4474" y="2684"/>
                </a:lnTo>
                <a:cubicBezTo>
                  <a:pt x="3963" y="2982"/>
                  <a:pt x="3494" y="3366"/>
                  <a:pt x="3068" y="3834"/>
                </a:cubicBezTo>
                <a:lnTo>
                  <a:pt x="1534" y="3068"/>
                </a:lnTo>
                <a:lnTo>
                  <a:pt x="214" y="5709"/>
                </a:lnTo>
                <a:lnTo>
                  <a:pt x="1662" y="6433"/>
                </a:lnTo>
                <a:cubicBezTo>
                  <a:pt x="1534" y="7072"/>
                  <a:pt x="1449" y="7753"/>
                  <a:pt x="1492" y="8392"/>
                </a:cubicBezTo>
                <a:lnTo>
                  <a:pt x="1" y="8904"/>
                </a:lnTo>
                <a:lnTo>
                  <a:pt x="938" y="11758"/>
                </a:lnTo>
                <a:lnTo>
                  <a:pt x="2429" y="11246"/>
                </a:lnTo>
                <a:cubicBezTo>
                  <a:pt x="2770" y="11800"/>
                  <a:pt x="3196" y="12311"/>
                  <a:pt x="3750" y="12737"/>
                </a:cubicBezTo>
                <a:lnTo>
                  <a:pt x="3068" y="14143"/>
                </a:lnTo>
                <a:lnTo>
                  <a:pt x="5709" y="15464"/>
                </a:lnTo>
                <a:lnTo>
                  <a:pt x="6433" y="14015"/>
                </a:lnTo>
                <a:cubicBezTo>
                  <a:pt x="6859" y="14129"/>
                  <a:pt x="7285" y="14167"/>
                  <a:pt x="7724" y="14167"/>
                </a:cubicBezTo>
                <a:cubicBezTo>
                  <a:pt x="7943" y="14167"/>
                  <a:pt x="8166" y="14157"/>
                  <a:pt x="8393" y="14143"/>
                </a:cubicBezTo>
                <a:lnTo>
                  <a:pt x="8904" y="15677"/>
                </a:lnTo>
                <a:lnTo>
                  <a:pt x="11715" y="14697"/>
                </a:lnTo>
                <a:lnTo>
                  <a:pt x="11204" y="13121"/>
                </a:lnTo>
                <a:cubicBezTo>
                  <a:pt x="11715" y="12737"/>
                  <a:pt x="12184" y="12311"/>
                  <a:pt x="12567" y="11843"/>
                </a:cubicBezTo>
                <a:lnTo>
                  <a:pt x="14101" y="12610"/>
                </a:lnTo>
                <a:lnTo>
                  <a:pt x="15422" y="9926"/>
                </a:lnTo>
                <a:lnTo>
                  <a:pt x="13760" y="9117"/>
                </a:lnTo>
                <a:cubicBezTo>
                  <a:pt x="13845" y="8520"/>
                  <a:pt x="13888" y="7966"/>
                  <a:pt x="13845" y="7370"/>
                </a:cubicBezTo>
                <a:lnTo>
                  <a:pt x="15635" y="6774"/>
                </a:lnTo>
                <a:lnTo>
                  <a:pt x="14697" y="3920"/>
                </a:lnTo>
                <a:lnTo>
                  <a:pt x="12866" y="4559"/>
                </a:lnTo>
                <a:cubicBezTo>
                  <a:pt x="12525" y="4090"/>
                  <a:pt x="12141" y="3664"/>
                  <a:pt x="11715" y="3323"/>
                </a:cubicBezTo>
                <a:lnTo>
                  <a:pt x="12610" y="1534"/>
                </a:lnTo>
                <a:lnTo>
                  <a:pt x="9926" y="214"/>
                </a:lnTo>
                <a:lnTo>
                  <a:pt x="9074" y="1960"/>
                </a:lnTo>
                <a:cubicBezTo>
                  <a:pt x="8521" y="1832"/>
                  <a:pt x="7924" y="1790"/>
                  <a:pt x="7370" y="1790"/>
                </a:cubicBezTo>
                <a:lnTo>
                  <a:pt x="6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27"/>
          <p:cNvSpPr/>
          <p:nvPr/>
        </p:nvSpPr>
        <p:spPr>
          <a:xfrm rot="-3173578">
            <a:off x="3032075" y="862878"/>
            <a:ext cx="501903" cy="500527"/>
          </a:xfrm>
          <a:custGeom>
            <a:avLst/>
            <a:gdLst/>
            <a:ahLst/>
            <a:cxnLst/>
            <a:rect l="l" t="t" r="r" b="b"/>
            <a:pathLst>
              <a:path w="15677" h="15634" extrusionOk="0">
                <a:moveTo>
                  <a:pt x="7625" y="4899"/>
                </a:moveTo>
                <a:cubicBezTo>
                  <a:pt x="7924" y="4899"/>
                  <a:pt x="8179" y="4942"/>
                  <a:pt x="8435" y="4984"/>
                </a:cubicBezTo>
                <a:cubicBezTo>
                  <a:pt x="8648" y="5070"/>
                  <a:pt x="8861" y="5112"/>
                  <a:pt x="9074" y="5240"/>
                </a:cubicBezTo>
                <a:cubicBezTo>
                  <a:pt x="9287" y="5325"/>
                  <a:pt x="9500" y="5496"/>
                  <a:pt x="9713" y="5666"/>
                </a:cubicBezTo>
                <a:cubicBezTo>
                  <a:pt x="10309" y="6177"/>
                  <a:pt x="10650" y="6859"/>
                  <a:pt x="10778" y="7625"/>
                </a:cubicBezTo>
                <a:cubicBezTo>
                  <a:pt x="10778" y="7881"/>
                  <a:pt x="10778" y="8179"/>
                  <a:pt x="10778" y="8435"/>
                </a:cubicBezTo>
                <a:cubicBezTo>
                  <a:pt x="10735" y="8776"/>
                  <a:pt x="10650" y="9074"/>
                  <a:pt x="10480" y="9372"/>
                </a:cubicBezTo>
                <a:cubicBezTo>
                  <a:pt x="10394" y="9542"/>
                  <a:pt x="10267" y="9713"/>
                  <a:pt x="10139" y="9883"/>
                </a:cubicBezTo>
                <a:lnTo>
                  <a:pt x="10096" y="9926"/>
                </a:lnTo>
                <a:cubicBezTo>
                  <a:pt x="9968" y="10096"/>
                  <a:pt x="9798" y="10224"/>
                  <a:pt x="9628" y="10394"/>
                </a:cubicBezTo>
                <a:cubicBezTo>
                  <a:pt x="9159" y="10778"/>
                  <a:pt x="8520" y="11033"/>
                  <a:pt x="7924" y="11076"/>
                </a:cubicBezTo>
                <a:lnTo>
                  <a:pt x="7370" y="11076"/>
                </a:lnTo>
                <a:cubicBezTo>
                  <a:pt x="7029" y="11033"/>
                  <a:pt x="6688" y="10906"/>
                  <a:pt x="6348" y="10778"/>
                </a:cubicBezTo>
                <a:cubicBezTo>
                  <a:pt x="6049" y="10607"/>
                  <a:pt x="5794" y="10437"/>
                  <a:pt x="5581" y="10181"/>
                </a:cubicBezTo>
                <a:cubicBezTo>
                  <a:pt x="5453" y="10096"/>
                  <a:pt x="5325" y="9968"/>
                  <a:pt x="5240" y="9798"/>
                </a:cubicBezTo>
                <a:cubicBezTo>
                  <a:pt x="4814" y="9287"/>
                  <a:pt x="4601" y="8605"/>
                  <a:pt x="4644" y="7924"/>
                </a:cubicBezTo>
                <a:cubicBezTo>
                  <a:pt x="4644" y="7711"/>
                  <a:pt x="4644" y="7540"/>
                  <a:pt x="4686" y="7370"/>
                </a:cubicBezTo>
                <a:cubicBezTo>
                  <a:pt x="4771" y="7114"/>
                  <a:pt x="4857" y="6859"/>
                  <a:pt x="4942" y="6646"/>
                </a:cubicBezTo>
                <a:cubicBezTo>
                  <a:pt x="5112" y="6305"/>
                  <a:pt x="5325" y="6007"/>
                  <a:pt x="5581" y="5751"/>
                </a:cubicBezTo>
                <a:cubicBezTo>
                  <a:pt x="5751" y="5623"/>
                  <a:pt x="5922" y="5453"/>
                  <a:pt x="6135" y="5325"/>
                </a:cubicBezTo>
                <a:cubicBezTo>
                  <a:pt x="6560" y="5070"/>
                  <a:pt x="7114" y="4942"/>
                  <a:pt x="7625" y="4899"/>
                </a:cubicBezTo>
                <a:close/>
                <a:moveTo>
                  <a:pt x="6731" y="0"/>
                </a:moveTo>
                <a:lnTo>
                  <a:pt x="3919" y="938"/>
                </a:lnTo>
                <a:lnTo>
                  <a:pt x="4516" y="2641"/>
                </a:lnTo>
                <a:cubicBezTo>
                  <a:pt x="4005" y="2982"/>
                  <a:pt x="3493" y="3366"/>
                  <a:pt x="3110" y="3834"/>
                </a:cubicBezTo>
                <a:lnTo>
                  <a:pt x="1534" y="3067"/>
                </a:lnTo>
                <a:lnTo>
                  <a:pt x="213" y="5709"/>
                </a:lnTo>
                <a:lnTo>
                  <a:pt x="1704" y="6433"/>
                </a:lnTo>
                <a:cubicBezTo>
                  <a:pt x="1534" y="7072"/>
                  <a:pt x="1491" y="7711"/>
                  <a:pt x="1534" y="8392"/>
                </a:cubicBezTo>
                <a:lnTo>
                  <a:pt x="0" y="8903"/>
                </a:lnTo>
                <a:lnTo>
                  <a:pt x="980" y="11715"/>
                </a:lnTo>
                <a:lnTo>
                  <a:pt x="2428" y="11246"/>
                </a:lnTo>
                <a:cubicBezTo>
                  <a:pt x="2769" y="11800"/>
                  <a:pt x="3238" y="12311"/>
                  <a:pt x="3749" y="12737"/>
                </a:cubicBezTo>
                <a:lnTo>
                  <a:pt x="3067" y="14100"/>
                </a:lnTo>
                <a:lnTo>
                  <a:pt x="5709" y="15421"/>
                </a:lnTo>
                <a:lnTo>
                  <a:pt x="6433" y="14015"/>
                </a:lnTo>
                <a:cubicBezTo>
                  <a:pt x="6845" y="14098"/>
                  <a:pt x="7258" y="14145"/>
                  <a:pt x="7682" y="14145"/>
                </a:cubicBezTo>
                <a:cubicBezTo>
                  <a:pt x="7915" y="14145"/>
                  <a:pt x="8151" y="14131"/>
                  <a:pt x="8392" y="14100"/>
                </a:cubicBezTo>
                <a:lnTo>
                  <a:pt x="8903" y="15634"/>
                </a:lnTo>
                <a:lnTo>
                  <a:pt x="11758" y="14697"/>
                </a:lnTo>
                <a:lnTo>
                  <a:pt x="11204" y="13078"/>
                </a:lnTo>
                <a:cubicBezTo>
                  <a:pt x="11715" y="12737"/>
                  <a:pt x="12183" y="12311"/>
                  <a:pt x="12567" y="11800"/>
                </a:cubicBezTo>
                <a:lnTo>
                  <a:pt x="14143" y="12567"/>
                </a:lnTo>
                <a:lnTo>
                  <a:pt x="15464" y="9926"/>
                </a:lnTo>
                <a:lnTo>
                  <a:pt x="13760" y="9074"/>
                </a:lnTo>
                <a:cubicBezTo>
                  <a:pt x="13887" y="8520"/>
                  <a:pt x="13887" y="7924"/>
                  <a:pt x="13845" y="7327"/>
                </a:cubicBezTo>
                <a:lnTo>
                  <a:pt x="15677" y="6731"/>
                </a:lnTo>
                <a:lnTo>
                  <a:pt x="14697" y="3919"/>
                </a:lnTo>
                <a:lnTo>
                  <a:pt x="12865" y="4558"/>
                </a:lnTo>
                <a:cubicBezTo>
                  <a:pt x="12524" y="4090"/>
                  <a:pt x="12183" y="3664"/>
                  <a:pt x="11758" y="3280"/>
                </a:cubicBezTo>
                <a:lnTo>
                  <a:pt x="12609" y="1534"/>
                </a:lnTo>
                <a:lnTo>
                  <a:pt x="9926" y="213"/>
                </a:lnTo>
                <a:lnTo>
                  <a:pt x="9074" y="1917"/>
                </a:lnTo>
                <a:cubicBezTo>
                  <a:pt x="8658" y="1821"/>
                  <a:pt x="8219" y="1774"/>
                  <a:pt x="7792" y="1774"/>
                </a:cubicBezTo>
                <a:cubicBezTo>
                  <a:pt x="7649" y="1774"/>
                  <a:pt x="7508" y="1779"/>
                  <a:pt x="7370" y="1789"/>
                </a:cubicBezTo>
                <a:lnTo>
                  <a:pt x="67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2" name="Google Shape;382;p27"/>
          <p:cNvSpPr/>
          <p:nvPr/>
        </p:nvSpPr>
        <p:spPr>
          <a:xfrm>
            <a:off x="6406139" y="804152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3" name="Google Shape;383;p27"/>
          <p:cNvSpPr/>
          <p:nvPr/>
        </p:nvSpPr>
        <p:spPr>
          <a:xfrm>
            <a:off x="6828947" y="804152"/>
            <a:ext cx="1568883" cy="59329"/>
          </a:xfrm>
          <a:custGeom>
            <a:avLst/>
            <a:gdLst/>
            <a:ahLst/>
            <a:cxnLst/>
            <a:rect l="l" t="t" r="r" b="b"/>
            <a:pathLst>
              <a:path w="34932" h="1321" extrusionOk="0">
                <a:moveTo>
                  <a:pt x="0" y="0"/>
                </a:moveTo>
                <a:lnTo>
                  <a:pt x="0" y="1321"/>
                </a:lnTo>
                <a:lnTo>
                  <a:pt x="34931" y="1321"/>
                </a:lnTo>
                <a:lnTo>
                  <a:pt x="349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4" name="Google Shape;384;p27"/>
          <p:cNvSpPr/>
          <p:nvPr/>
        </p:nvSpPr>
        <p:spPr>
          <a:xfrm>
            <a:off x="6406139" y="983982"/>
            <a:ext cx="267858" cy="61261"/>
          </a:xfrm>
          <a:custGeom>
            <a:avLst/>
            <a:gdLst/>
            <a:ahLst/>
            <a:cxnLst/>
            <a:rect l="l" t="t" r="r" b="b"/>
            <a:pathLst>
              <a:path w="5964" h="1364" extrusionOk="0">
                <a:moveTo>
                  <a:pt x="0" y="0"/>
                </a:moveTo>
                <a:lnTo>
                  <a:pt x="0" y="1364"/>
                </a:lnTo>
                <a:lnTo>
                  <a:pt x="5964" y="1364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5" name="Google Shape;385;p27"/>
          <p:cNvSpPr/>
          <p:nvPr/>
        </p:nvSpPr>
        <p:spPr>
          <a:xfrm>
            <a:off x="6828947" y="983982"/>
            <a:ext cx="1568883" cy="61261"/>
          </a:xfrm>
          <a:custGeom>
            <a:avLst/>
            <a:gdLst/>
            <a:ahLst/>
            <a:cxnLst/>
            <a:rect l="l" t="t" r="r" b="b"/>
            <a:pathLst>
              <a:path w="34932" h="1364" extrusionOk="0">
                <a:moveTo>
                  <a:pt x="0" y="0"/>
                </a:moveTo>
                <a:lnTo>
                  <a:pt x="0" y="1364"/>
                </a:lnTo>
                <a:lnTo>
                  <a:pt x="34931" y="1364"/>
                </a:lnTo>
                <a:lnTo>
                  <a:pt x="349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6" name="Google Shape;386;p27"/>
          <p:cNvSpPr/>
          <p:nvPr/>
        </p:nvSpPr>
        <p:spPr>
          <a:xfrm>
            <a:off x="6406139" y="1165742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7" name="Google Shape;387;p27"/>
          <p:cNvSpPr/>
          <p:nvPr/>
        </p:nvSpPr>
        <p:spPr>
          <a:xfrm>
            <a:off x="6828947" y="1165742"/>
            <a:ext cx="991084" cy="59329"/>
          </a:xfrm>
          <a:custGeom>
            <a:avLst/>
            <a:gdLst/>
            <a:ahLst/>
            <a:cxnLst/>
            <a:rect l="l" t="t" r="r" b="b"/>
            <a:pathLst>
              <a:path w="22067" h="1321" extrusionOk="0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8" name="Google Shape;388;p27"/>
          <p:cNvSpPr/>
          <p:nvPr/>
        </p:nvSpPr>
        <p:spPr>
          <a:xfrm>
            <a:off x="6406139" y="1347503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9" name="Google Shape;389;p27"/>
          <p:cNvSpPr/>
          <p:nvPr/>
        </p:nvSpPr>
        <p:spPr>
          <a:xfrm>
            <a:off x="6828947" y="1347503"/>
            <a:ext cx="991084" cy="59329"/>
          </a:xfrm>
          <a:custGeom>
            <a:avLst/>
            <a:gdLst/>
            <a:ahLst/>
            <a:cxnLst/>
            <a:rect l="l" t="t" r="r" b="b"/>
            <a:pathLst>
              <a:path w="22067" h="1321" extrusionOk="0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0" name="Google Shape;390;p27"/>
          <p:cNvSpPr/>
          <p:nvPr/>
        </p:nvSpPr>
        <p:spPr>
          <a:xfrm>
            <a:off x="6101900" y="869185"/>
            <a:ext cx="141654" cy="552963"/>
          </a:xfrm>
          <a:custGeom>
            <a:avLst/>
            <a:gdLst/>
            <a:ahLst/>
            <a:cxnLst/>
            <a:rect l="l" t="t" r="r" b="b"/>
            <a:pathLst>
              <a:path w="3154" h="12312" fill="none" extrusionOk="0">
                <a:moveTo>
                  <a:pt x="3153" y="12311"/>
                </a:moveTo>
                <a:lnTo>
                  <a:pt x="1" y="12311"/>
                </a:lnTo>
                <a:lnTo>
                  <a:pt x="1" y="0"/>
                </a:lnTo>
                <a:lnTo>
                  <a:pt x="3068" y="0"/>
                </a:lnTo>
              </a:path>
            </a:pathLst>
          </a:custGeom>
          <a:solidFill>
            <a:schemeClr val="accent1"/>
          </a:solidFill>
          <a:ln w="13850" cap="flat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1" name="Google Shape;391;p27"/>
          <p:cNvSpPr/>
          <p:nvPr/>
        </p:nvSpPr>
        <p:spPr>
          <a:xfrm>
            <a:off x="523596" y="911573"/>
            <a:ext cx="1335660" cy="80014"/>
          </a:xfrm>
          <a:custGeom>
            <a:avLst/>
            <a:gdLst/>
            <a:ahLst/>
            <a:cxnLst/>
            <a:rect l="l" t="t" r="r" b="b"/>
            <a:pathLst>
              <a:path w="22067" h="1322" extrusionOk="0">
                <a:moveTo>
                  <a:pt x="0" y="1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2" name="Google Shape;392;p27"/>
          <p:cNvSpPr/>
          <p:nvPr/>
        </p:nvSpPr>
        <p:spPr>
          <a:xfrm>
            <a:off x="523596" y="1153907"/>
            <a:ext cx="1335660" cy="82617"/>
          </a:xfrm>
          <a:custGeom>
            <a:avLst/>
            <a:gdLst/>
            <a:ahLst/>
            <a:cxnLst/>
            <a:rect l="l" t="t" r="r" b="b"/>
            <a:pathLst>
              <a:path w="22067" h="1365" extrusionOk="0">
                <a:moveTo>
                  <a:pt x="0" y="1"/>
                </a:moveTo>
                <a:lnTo>
                  <a:pt x="0" y="1364"/>
                </a:lnTo>
                <a:lnTo>
                  <a:pt x="22066" y="1364"/>
                </a:lnTo>
                <a:lnTo>
                  <a:pt x="220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3" name="Google Shape;393;p27"/>
          <p:cNvSpPr/>
          <p:nvPr/>
        </p:nvSpPr>
        <p:spPr>
          <a:xfrm>
            <a:off x="6580967" y="2995135"/>
            <a:ext cx="1929800" cy="381875"/>
          </a:xfrm>
          <a:custGeom>
            <a:avLst/>
            <a:gdLst/>
            <a:ahLst/>
            <a:cxnLst/>
            <a:rect l="l" t="t" r="r" b="b"/>
            <a:pathLst>
              <a:path w="60278" h="11928" fill="none" extrusionOk="0">
                <a:moveTo>
                  <a:pt x="0" y="0"/>
                </a:moveTo>
                <a:lnTo>
                  <a:pt x="60277" y="0"/>
                </a:lnTo>
                <a:lnTo>
                  <a:pt x="60277" y="11928"/>
                </a:lnTo>
                <a:lnTo>
                  <a:pt x="0" y="11928"/>
                </a:lnTo>
                <a:close/>
              </a:path>
            </a:pathLst>
          </a:custGeom>
          <a:solidFill>
            <a:schemeClr val="accent1"/>
          </a:solidFill>
          <a:ln w="13850" cap="flat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27"/>
          <p:cNvSpPr txBox="1">
            <a:spLocks noGrp="1"/>
          </p:cNvSpPr>
          <p:nvPr>
            <p:ph type="ctrTitle"/>
          </p:nvPr>
        </p:nvSpPr>
        <p:spPr>
          <a:xfrm>
            <a:off x="-317873" y="3222875"/>
            <a:ext cx="3530400" cy="194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—SOMEONE FAMOUS</a:t>
            </a:r>
            <a:endParaRPr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9D05AECC-E60D-489D-872D-3143D55DA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4187925" y="1080734"/>
            <a:ext cx="2326786" cy="3830782"/>
          </a:xfrm>
          <a:prstGeom prst="rect">
            <a:avLst/>
          </a:prstGeom>
        </p:spPr>
      </p:pic>
      <p:sp>
        <p:nvSpPr>
          <p:cNvPr id="395" name="Google Shape;395;p27"/>
          <p:cNvSpPr txBox="1">
            <a:spLocks noGrp="1"/>
          </p:cNvSpPr>
          <p:nvPr>
            <p:ph type="subTitle" idx="1"/>
          </p:nvPr>
        </p:nvSpPr>
        <p:spPr>
          <a:xfrm>
            <a:off x="2059007" y="1193020"/>
            <a:ext cx="4347132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1°- </a:t>
            </a:r>
            <a:r>
              <a:rPr lang="pt-BR" sz="1600" dirty="0"/>
              <a:t>Vimos que o botão Power não estava funcionando e abrimos a CPU.</a:t>
            </a:r>
            <a:endParaRPr sz="1600" dirty="0"/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2BAC56A7-C85C-4FC8-B5BD-42325C8AA1A7}"/>
              </a:ext>
            </a:extLst>
          </p:cNvPr>
          <p:cNvSpPr/>
          <p:nvPr/>
        </p:nvSpPr>
        <p:spPr>
          <a:xfrm>
            <a:off x="5278581" y="2995135"/>
            <a:ext cx="755073" cy="537774"/>
          </a:xfrm>
          <a:prstGeom prst="ellipse">
            <a:avLst/>
          </a:prstGeom>
          <a:noFill/>
          <a:ln>
            <a:solidFill>
              <a:srgbClr val="E10D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7"/>
          <p:cNvSpPr/>
          <p:nvPr/>
        </p:nvSpPr>
        <p:spPr>
          <a:xfrm rot="-3173578">
            <a:off x="2948502" y="636938"/>
            <a:ext cx="755592" cy="874209"/>
          </a:xfrm>
          <a:custGeom>
            <a:avLst/>
            <a:gdLst/>
            <a:ahLst/>
            <a:cxnLst/>
            <a:rect l="l" t="t" r="r" b="b"/>
            <a:pathLst>
              <a:path w="23601" h="27306" fill="none" extrusionOk="0">
                <a:moveTo>
                  <a:pt x="7583" y="1747"/>
                </a:moveTo>
                <a:cubicBezTo>
                  <a:pt x="16316" y="0"/>
                  <a:pt x="23600" y="8392"/>
                  <a:pt x="20704" y="16784"/>
                </a:cubicBezTo>
                <a:cubicBezTo>
                  <a:pt x="17807" y="25218"/>
                  <a:pt x="6859" y="27306"/>
                  <a:pt x="1108" y="20533"/>
                </a:cubicBezTo>
                <a:cubicBezTo>
                  <a:pt x="682" y="20064"/>
                  <a:pt x="299" y="19553"/>
                  <a:pt x="1" y="18999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78" name="Google Shape;378;p27"/>
          <p:cNvSpPr/>
          <p:nvPr/>
        </p:nvSpPr>
        <p:spPr>
          <a:xfrm>
            <a:off x="5784719" y="3707004"/>
            <a:ext cx="1373867" cy="1113719"/>
          </a:xfrm>
          <a:custGeom>
            <a:avLst/>
            <a:gdLst/>
            <a:ahLst/>
            <a:cxnLst/>
            <a:rect l="l" t="t" r="r" b="b"/>
            <a:pathLst>
              <a:path w="25645" h="20789" fill="none" extrusionOk="0">
                <a:moveTo>
                  <a:pt x="23472" y="5709"/>
                </a:moveTo>
                <a:cubicBezTo>
                  <a:pt x="25645" y="13547"/>
                  <a:pt x="18488" y="20789"/>
                  <a:pt x="10608" y="18744"/>
                </a:cubicBezTo>
                <a:cubicBezTo>
                  <a:pt x="2684" y="16657"/>
                  <a:pt x="1" y="6859"/>
                  <a:pt x="5752" y="1066"/>
                </a:cubicBezTo>
                <a:cubicBezTo>
                  <a:pt x="6092" y="683"/>
                  <a:pt x="6518" y="299"/>
                  <a:pt x="6944" y="1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27"/>
          <p:cNvSpPr/>
          <p:nvPr/>
        </p:nvSpPr>
        <p:spPr>
          <a:xfrm>
            <a:off x="-2" y="2933780"/>
            <a:ext cx="2563026" cy="2560152"/>
          </a:xfrm>
          <a:custGeom>
            <a:avLst/>
            <a:gdLst/>
            <a:ahLst/>
            <a:cxnLst/>
            <a:rect l="l" t="t" r="r" b="b"/>
            <a:pathLst>
              <a:path w="39235" h="39191" fill="none" extrusionOk="0">
                <a:moveTo>
                  <a:pt x="37487" y="27817"/>
                </a:moveTo>
                <a:lnTo>
                  <a:pt x="39234" y="20661"/>
                </a:lnTo>
                <a:lnTo>
                  <a:pt x="34719" y="19511"/>
                </a:lnTo>
                <a:cubicBezTo>
                  <a:pt x="34676" y="18062"/>
                  <a:pt x="34420" y="16614"/>
                  <a:pt x="33952" y="15251"/>
                </a:cubicBezTo>
                <a:lnTo>
                  <a:pt x="38041" y="12780"/>
                </a:lnTo>
                <a:lnTo>
                  <a:pt x="34250" y="6475"/>
                </a:lnTo>
                <a:lnTo>
                  <a:pt x="30075" y="8989"/>
                </a:lnTo>
                <a:cubicBezTo>
                  <a:pt x="29053" y="8009"/>
                  <a:pt x="27903" y="7157"/>
                  <a:pt x="26668" y="6475"/>
                </a:cubicBezTo>
                <a:lnTo>
                  <a:pt x="27860" y="1747"/>
                </a:lnTo>
                <a:lnTo>
                  <a:pt x="20704" y="1"/>
                </a:lnTo>
                <a:lnTo>
                  <a:pt x="19554" y="4601"/>
                </a:lnTo>
                <a:cubicBezTo>
                  <a:pt x="18105" y="4601"/>
                  <a:pt x="16657" y="4772"/>
                  <a:pt x="15294" y="5155"/>
                </a:cubicBezTo>
                <a:lnTo>
                  <a:pt x="12866" y="1108"/>
                </a:lnTo>
                <a:lnTo>
                  <a:pt x="6518" y="4942"/>
                </a:lnTo>
                <a:lnTo>
                  <a:pt x="8819" y="8776"/>
                </a:lnTo>
                <a:cubicBezTo>
                  <a:pt x="7711" y="9841"/>
                  <a:pt x="6774" y="11033"/>
                  <a:pt x="6007" y="12354"/>
                </a:cubicBezTo>
                <a:lnTo>
                  <a:pt x="1790" y="11289"/>
                </a:lnTo>
                <a:lnTo>
                  <a:pt x="1" y="18531"/>
                </a:lnTo>
                <a:lnTo>
                  <a:pt x="3963" y="19511"/>
                </a:lnTo>
                <a:cubicBezTo>
                  <a:pt x="3920" y="21129"/>
                  <a:pt x="4133" y="22748"/>
                  <a:pt x="4602" y="24282"/>
                </a:cubicBezTo>
                <a:lnTo>
                  <a:pt x="1194" y="26326"/>
                </a:lnTo>
                <a:lnTo>
                  <a:pt x="4985" y="32673"/>
                </a:lnTo>
                <a:lnTo>
                  <a:pt x="8308" y="30671"/>
                </a:lnTo>
                <a:cubicBezTo>
                  <a:pt x="9458" y="31907"/>
                  <a:pt x="10821" y="32886"/>
                  <a:pt x="12312" y="33653"/>
                </a:cubicBezTo>
                <a:lnTo>
                  <a:pt x="11375" y="37402"/>
                </a:lnTo>
                <a:lnTo>
                  <a:pt x="18574" y="39191"/>
                </a:lnTo>
                <a:lnTo>
                  <a:pt x="19511" y="35357"/>
                </a:lnTo>
                <a:cubicBezTo>
                  <a:pt x="21130" y="35357"/>
                  <a:pt x="22748" y="35059"/>
                  <a:pt x="24325" y="34548"/>
                </a:cubicBezTo>
                <a:lnTo>
                  <a:pt x="26412" y="37998"/>
                </a:lnTo>
                <a:lnTo>
                  <a:pt x="32716" y="34164"/>
                </a:lnTo>
                <a:lnTo>
                  <a:pt x="30544" y="30543"/>
                </a:lnTo>
                <a:cubicBezTo>
                  <a:pt x="31609" y="29393"/>
                  <a:pt x="32503" y="28115"/>
                  <a:pt x="33185" y="26710"/>
                </a:cubicBezTo>
                <a:close/>
                <a:moveTo>
                  <a:pt x="26242" y="23430"/>
                </a:moveTo>
                <a:cubicBezTo>
                  <a:pt x="25986" y="23898"/>
                  <a:pt x="25688" y="24367"/>
                  <a:pt x="25347" y="24793"/>
                </a:cubicBezTo>
                <a:cubicBezTo>
                  <a:pt x="22961" y="27902"/>
                  <a:pt x="18574" y="28627"/>
                  <a:pt x="15294" y="26497"/>
                </a:cubicBezTo>
                <a:cubicBezTo>
                  <a:pt x="14953" y="26284"/>
                  <a:pt x="14612" y="26028"/>
                  <a:pt x="14271" y="25730"/>
                </a:cubicBezTo>
                <a:cubicBezTo>
                  <a:pt x="12993" y="24622"/>
                  <a:pt x="12141" y="23131"/>
                  <a:pt x="11843" y="21470"/>
                </a:cubicBezTo>
                <a:cubicBezTo>
                  <a:pt x="11715" y="21001"/>
                  <a:pt x="11673" y="20490"/>
                  <a:pt x="11673" y="20022"/>
                </a:cubicBezTo>
                <a:cubicBezTo>
                  <a:pt x="11673" y="19383"/>
                  <a:pt x="11758" y="18744"/>
                  <a:pt x="11886" y="18147"/>
                </a:cubicBezTo>
                <a:cubicBezTo>
                  <a:pt x="13036" y="13249"/>
                  <a:pt x="18574" y="10778"/>
                  <a:pt x="23004" y="13249"/>
                </a:cubicBezTo>
                <a:cubicBezTo>
                  <a:pt x="23600" y="13589"/>
                  <a:pt x="24197" y="14015"/>
                  <a:pt x="24708" y="14484"/>
                </a:cubicBezTo>
                <a:cubicBezTo>
                  <a:pt x="26625" y="16401"/>
                  <a:pt x="27434" y="19212"/>
                  <a:pt x="26838" y="21853"/>
                </a:cubicBezTo>
                <a:cubicBezTo>
                  <a:pt x="26710" y="22407"/>
                  <a:pt x="26497" y="22918"/>
                  <a:pt x="26242" y="23430"/>
                </a:cubicBezTo>
                <a:close/>
              </a:path>
            </a:pathLst>
          </a:custGeom>
          <a:solidFill>
            <a:schemeClr val="accent1"/>
          </a:solidFill>
          <a:ln w="26625" cap="flat" cmpd="sng">
            <a:solidFill>
              <a:srgbClr val="1EFFC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0" name="Google Shape;380;p27"/>
          <p:cNvSpPr/>
          <p:nvPr/>
        </p:nvSpPr>
        <p:spPr>
          <a:xfrm>
            <a:off x="6101912" y="3732129"/>
            <a:ext cx="837606" cy="839856"/>
          </a:xfrm>
          <a:custGeom>
            <a:avLst/>
            <a:gdLst/>
            <a:ahLst/>
            <a:cxnLst/>
            <a:rect l="l" t="t" r="r" b="b"/>
            <a:pathLst>
              <a:path w="15635" h="15677" extrusionOk="0">
                <a:moveTo>
                  <a:pt x="7626" y="4942"/>
                </a:moveTo>
                <a:cubicBezTo>
                  <a:pt x="7882" y="4942"/>
                  <a:pt x="8137" y="4942"/>
                  <a:pt x="8393" y="5027"/>
                </a:cubicBezTo>
                <a:cubicBezTo>
                  <a:pt x="8648" y="5070"/>
                  <a:pt x="8861" y="5155"/>
                  <a:pt x="9032" y="5240"/>
                </a:cubicBezTo>
                <a:cubicBezTo>
                  <a:pt x="9287" y="5368"/>
                  <a:pt x="9500" y="5496"/>
                  <a:pt x="9671" y="5666"/>
                </a:cubicBezTo>
                <a:cubicBezTo>
                  <a:pt x="9884" y="5879"/>
                  <a:pt x="10097" y="6092"/>
                  <a:pt x="10225" y="6305"/>
                </a:cubicBezTo>
                <a:cubicBezTo>
                  <a:pt x="10523" y="6731"/>
                  <a:pt x="10693" y="7157"/>
                  <a:pt x="10736" y="7668"/>
                </a:cubicBezTo>
                <a:cubicBezTo>
                  <a:pt x="10778" y="7924"/>
                  <a:pt x="10778" y="8179"/>
                  <a:pt x="10736" y="8478"/>
                </a:cubicBezTo>
                <a:cubicBezTo>
                  <a:pt x="10693" y="8776"/>
                  <a:pt x="10608" y="9074"/>
                  <a:pt x="10480" y="9372"/>
                </a:cubicBezTo>
                <a:cubicBezTo>
                  <a:pt x="10352" y="9585"/>
                  <a:pt x="10225" y="9756"/>
                  <a:pt x="10097" y="9926"/>
                </a:cubicBezTo>
                <a:cubicBezTo>
                  <a:pt x="9926" y="10096"/>
                  <a:pt x="9799" y="10267"/>
                  <a:pt x="9628" y="10394"/>
                </a:cubicBezTo>
                <a:cubicBezTo>
                  <a:pt x="9117" y="10820"/>
                  <a:pt x="8521" y="11033"/>
                  <a:pt x="7882" y="11076"/>
                </a:cubicBezTo>
                <a:lnTo>
                  <a:pt x="7370" y="11076"/>
                </a:lnTo>
                <a:cubicBezTo>
                  <a:pt x="6689" y="11033"/>
                  <a:pt x="6007" y="10735"/>
                  <a:pt x="5539" y="10224"/>
                </a:cubicBezTo>
                <a:cubicBezTo>
                  <a:pt x="5411" y="10096"/>
                  <a:pt x="5326" y="9969"/>
                  <a:pt x="5198" y="9841"/>
                </a:cubicBezTo>
                <a:cubicBezTo>
                  <a:pt x="4815" y="9287"/>
                  <a:pt x="4602" y="8605"/>
                  <a:pt x="4602" y="7924"/>
                </a:cubicBezTo>
                <a:cubicBezTo>
                  <a:pt x="4602" y="7753"/>
                  <a:pt x="4644" y="7540"/>
                  <a:pt x="4687" y="7370"/>
                </a:cubicBezTo>
                <a:cubicBezTo>
                  <a:pt x="4729" y="7114"/>
                  <a:pt x="4815" y="6901"/>
                  <a:pt x="4942" y="6646"/>
                </a:cubicBezTo>
                <a:cubicBezTo>
                  <a:pt x="5070" y="6348"/>
                  <a:pt x="5283" y="6049"/>
                  <a:pt x="5581" y="5794"/>
                </a:cubicBezTo>
                <a:cubicBezTo>
                  <a:pt x="5709" y="5623"/>
                  <a:pt x="5880" y="5496"/>
                  <a:pt x="6093" y="5368"/>
                </a:cubicBezTo>
                <a:cubicBezTo>
                  <a:pt x="6561" y="5112"/>
                  <a:pt x="7072" y="4942"/>
                  <a:pt x="7626" y="4942"/>
                </a:cubicBezTo>
                <a:close/>
                <a:moveTo>
                  <a:pt x="6731" y="1"/>
                </a:moveTo>
                <a:lnTo>
                  <a:pt x="3920" y="938"/>
                </a:lnTo>
                <a:lnTo>
                  <a:pt x="4474" y="2684"/>
                </a:lnTo>
                <a:cubicBezTo>
                  <a:pt x="3963" y="2982"/>
                  <a:pt x="3494" y="3366"/>
                  <a:pt x="3068" y="3834"/>
                </a:cubicBezTo>
                <a:lnTo>
                  <a:pt x="1534" y="3068"/>
                </a:lnTo>
                <a:lnTo>
                  <a:pt x="214" y="5709"/>
                </a:lnTo>
                <a:lnTo>
                  <a:pt x="1662" y="6433"/>
                </a:lnTo>
                <a:cubicBezTo>
                  <a:pt x="1534" y="7072"/>
                  <a:pt x="1449" y="7753"/>
                  <a:pt x="1492" y="8392"/>
                </a:cubicBezTo>
                <a:lnTo>
                  <a:pt x="1" y="8904"/>
                </a:lnTo>
                <a:lnTo>
                  <a:pt x="938" y="11758"/>
                </a:lnTo>
                <a:lnTo>
                  <a:pt x="2429" y="11246"/>
                </a:lnTo>
                <a:cubicBezTo>
                  <a:pt x="2770" y="11800"/>
                  <a:pt x="3196" y="12311"/>
                  <a:pt x="3750" y="12737"/>
                </a:cubicBezTo>
                <a:lnTo>
                  <a:pt x="3068" y="14143"/>
                </a:lnTo>
                <a:lnTo>
                  <a:pt x="5709" y="15464"/>
                </a:lnTo>
                <a:lnTo>
                  <a:pt x="6433" y="14015"/>
                </a:lnTo>
                <a:cubicBezTo>
                  <a:pt x="6859" y="14129"/>
                  <a:pt x="7285" y="14167"/>
                  <a:pt x="7724" y="14167"/>
                </a:cubicBezTo>
                <a:cubicBezTo>
                  <a:pt x="7943" y="14167"/>
                  <a:pt x="8166" y="14157"/>
                  <a:pt x="8393" y="14143"/>
                </a:cubicBezTo>
                <a:lnTo>
                  <a:pt x="8904" y="15677"/>
                </a:lnTo>
                <a:lnTo>
                  <a:pt x="11715" y="14697"/>
                </a:lnTo>
                <a:lnTo>
                  <a:pt x="11204" y="13121"/>
                </a:lnTo>
                <a:cubicBezTo>
                  <a:pt x="11715" y="12737"/>
                  <a:pt x="12184" y="12311"/>
                  <a:pt x="12567" y="11843"/>
                </a:cubicBezTo>
                <a:lnTo>
                  <a:pt x="14101" y="12610"/>
                </a:lnTo>
                <a:lnTo>
                  <a:pt x="15422" y="9926"/>
                </a:lnTo>
                <a:lnTo>
                  <a:pt x="13760" y="9117"/>
                </a:lnTo>
                <a:cubicBezTo>
                  <a:pt x="13845" y="8520"/>
                  <a:pt x="13888" y="7966"/>
                  <a:pt x="13845" y="7370"/>
                </a:cubicBezTo>
                <a:lnTo>
                  <a:pt x="15635" y="6774"/>
                </a:lnTo>
                <a:lnTo>
                  <a:pt x="14697" y="3920"/>
                </a:lnTo>
                <a:lnTo>
                  <a:pt x="12866" y="4559"/>
                </a:lnTo>
                <a:cubicBezTo>
                  <a:pt x="12525" y="4090"/>
                  <a:pt x="12141" y="3664"/>
                  <a:pt x="11715" y="3323"/>
                </a:cubicBezTo>
                <a:lnTo>
                  <a:pt x="12610" y="1534"/>
                </a:lnTo>
                <a:lnTo>
                  <a:pt x="9926" y="214"/>
                </a:lnTo>
                <a:lnTo>
                  <a:pt x="9074" y="1960"/>
                </a:lnTo>
                <a:cubicBezTo>
                  <a:pt x="8521" y="1832"/>
                  <a:pt x="7924" y="1790"/>
                  <a:pt x="7370" y="1790"/>
                </a:cubicBezTo>
                <a:lnTo>
                  <a:pt x="6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27"/>
          <p:cNvSpPr/>
          <p:nvPr/>
        </p:nvSpPr>
        <p:spPr>
          <a:xfrm rot="-3173578">
            <a:off x="3032075" y="862878"/>
            <a:ext cx="501903" cy="500527"/>
          </a:xfrm>
          <a:custGeom>
            <a:avLst/>
            <a:gdLst/>
            <a:ahLst/>
            <a:cxnLst/>
            <a:rect l="l" t="t" r="r" b="b"/>
            <a:pathLst>
              <a:path w="15677" h="15634" extrusionOk="0">
                <a:moveTo>
                  <a:pt x="7625" y="4899"/>
                </a:moveTo>
                <a:cubicBezTo>
                  <a:pt x="7924" y="4899"/>
                  <a:pt x="8179" y="4942"/>
                  <a:pt x="8435" y="4984"/>
                </a:cubicBezTo>
                <a:cubicBezTo>
                  <a:pt x="8648" y="5070"/>
                  <a:pt x="8861" y="5112"/>
                  <a:pt x="9074" y="5240"/>
                </a:cubicBezTo>
                <a:cubicBezTo>
                  <a:pt x="9287" y="5325"/>
                  <a:pt x="9500" y="5496"/>
                  <a:pt x="9713" y="5666"/>
                </a:cubicBezTo>
                <a:cubicBezTo>
                  <a:pt x="10309" y="6177"/>
                  <a:pt x="10650" y="6859"/>
                  <a:pt x="10778" y="7625"/>
                </a:cubicBezTo>
                <a:cubicBezTo>
                  <a:pt x="10778" y="7881"/>
                  <a:pt x="10778" y="8179"/>
                  <a:pt x="10778" y="8435"/>
                </a:cubicBezTo>
                <a:cubicBezTo>
                  <a:pt x="10735" y="8776"/>
                  <a:pt x="10650" y="9074"/>
                  <a:pt x="10480" y="9372"/>
                </a:cubicBezTo>
                <a:cubicBezTo>
                  <a:pt x="10394" y="9542"/>
                  <a:pt x="10267" y="9713"/>
                  <a:pt x="10139" y="9883"/>
                </a:cubicBezTo>
                <a:lnTo>
                  <a:pt x="10096" y="9926"/>
                </a:lnTo>
                <a:cubicBezTo>
                  <a:pt x="9968" y="10096"/>
                  <a:pt x="9798" y="10224"/>
                  <a:pt x="9628" y="10394"/>
                </a:cubicBezTo>
                <a:cubicBezTo>
                  <a:pt x="9159" y="10778"/>
                  <a:pt x="8520" y="11033"/>
                  <a:pt x="7924" y="11076"/>
                </a:cubicBezTo>
                <a:lnTo>
                  <a:pt x="7370" y="11076"/>
                </a:lnTo>
                <a:cubicBezTo>
                  <a:pt x="7029" y="11033"/>
                  <a:pt x="6688" y="10906"/>
                  <a:pt x="6348" y="10778"/>
                </a:cubicBezTo>
                <a:cubicBezTo>
                  <a:pt x="6049" y="10607"/>
                  <a:pt x="5794" y="10437"/>
                  <a:pt x="5581" y="10181"/>
                </a:cubicBezTo>
                <a:cubicBezTo>
                  <a:pt x="5453" y="10096"/>
                  <a:pt x="5325" y="9968"/>
                  <a:pt x="5240" y="9798"/>
                </a:cubicBezTo>
                <a:cubicBezTo>
                  <a:pt x="4814" y="9287"/>
                  <a:pt x="4601" y="8605"/>
                  <a:pt x="4644" y="7924"/>
                </a:cubicBezTo>
                <a:cubicBezTo>
                  <a:pt x="4644" y="7711"/>
                  <a:pt x="4644" y="7540"/>
                  <a:pt x="4686" y="7370"/>
                </a:cubicBezTo>
                <a:cubicBezTo>
                  <a:pt x="4771" y="7114"/>
                  <a:pt x="4857" y="6859"/>
                  <a:pt x="4942" y="6646"/>
                </a:cubicBezTo>
                <a:cubicBezTo>
                  <a:pt x="5112" y="6305"/>
                  <a:pt x="5325" y="6007"/>
                  <a:pt x="5581" y="5751"/>
                </a:cubicBezTo>
                <a:cubicBezTo>
                  <a:pt x="5751" y="5623"/>
                  <a:pt x="5922" y="5453"/>
                  <a:pt x="6135" y="5325"/>
                </a:cubicBezTo>
                <a:cubicBezTo>
                  <a:pt x="6560" y="5070"/>
                  <a:pt x="7114" y="4942"/>
                  <a:pt x="7625" y="4899"/>
                </a:cubicBezTo>
                <a:close/>
                <a:moveTo>
                  <a:pt x="6731" y="0"/>
                </a:moveTo>
                <a:lnTo>
                  <a:pt x="3919" y="938"/>
                </a:lnTo>
                <a:lnTo>
                  <a:pt x="4516" y="2641"/>
                </a:lnTo>
                <a:cubicBezTo>
                  <a:pt x="4005" y="2982"/>
                  <a:pt x="3493" y="3366"/>
                  <a:pt x="3110" y="3834"/>
                </a:cubicBezTo>
                <a:lnTo>
                  <a:pt x="1534" y="3067"/>
                </a:lnTo>
                <a:lnTo>
                  <a:pt x="213" y="5709"/>
                </a:lnTo>
                <a:lnTo>
                  <a:pt x="1704" y="6433"/>
                </a:lnTo>
                <a:cubicBezTo>
                  <a:pt x="1534" y="7072"/>
                  <a:pt x="1491" y="7711"/>
                  <a:pt x="1534" y="8392"/>
                </a:cubicBezTo>
                <a:lnTo>
                  <a:pt x="0" y="8903"/>
                </a:lnTo>
                <a:lnTo>
                  <a:pt x="980" y="11715"/>
                </a:lnTo>
                <a:lnTo>
                  <a:pt x="2428" y="11246"/>
                </a:lnTo>
                <a:cubicBezTo>
                  <a:pt x="2769" y="11800"/>
                  <a:pt x="3238" y="12311"/>
                  <a:pt x="3749" y="12737"/>
                </a:cubicBezTo>
                <a:lnTo>
                  <a:pt x="3067" y="14100"/>
                </a:lnTo>
                <a:lnTo>
                  <a:pt x="5709" y="15421"/>
                </a:lnTo>
                <a:lnTo>
                  <a:pt x="6433" y="14015"/>
                </a:lnTo>
                <a:cubicBezTo>
                  <a:pt x="6845" y="14098"/>
                  <a:pt x="7258" y="14145"/>
                  <a:pt x="7682" y="14145"/>
                </a:cubicBezTo>
                <a:cubicBezTo>
                  <a:pt x="7915" y="14145"/>
                  <a:pt x="8151" y="14131"/>
                  <a:pt x="8392" y="14100"/>
                </a:cubicBezTo>
                <a:lnTo>
                  <a:pt x="8903" y="15634"/>
                </a:lnTo>
                <a:lnTo>
                  <a:pt x="11758" y="14697"/>
                </a:lnTo>
                <a:lnTo>
                  <a:pt x="11204" y="13078"/>
                </a:lnTo>
                <a:cubicBezTo>
                  <a:pt x="11715" y="12737"/>
                  <a:pt x="12183" y="12311"/>
                  <a:pt x="12567" y="11800"/>
                </a:cubicBezTo>
                <a:lnTo>
                  <a:pt x="14143" y="12567"/>
                </a:lnTo>
                <a:lnTo>
                  <a:pt x="15464" y="9926"/>
                </a:lnTo>
                <a:lnTo>
                  <a:pt x="13760" y="9074"/>
                </a:lnTo>
                <a:cubicBezTo>
                  <a:pt x="13887" y="8520"/>
                  <a:pt x="13887" y="7924"/>
                  <a:pt x="13845" y="7327"/>
                </a:cubicBezTo>
                <a:lnTo>
                  <a:pt x="15677" y="6731"/>
                </a:lnTo>
                <a:lnTo>
                  <a:pt x="14697" y="3919"/>
                </a:lnTo>
                <a:lnTo>
                  <a:pt x="12865" y="4558"/>
                </a:lnTo>
                <a:cubicBezTo>
                  <a:pt x="12524" y="4090"/>
                  <a:pt x="12183" y="3664"/>
                  <a:pt x="11758" y="3280"/>
                </a:cubicBezTo>
                <a:lnTo>
                  <a:pt x="12609" y="1534"/>
                </a:lnTo>
                <a:lnTo>
                  <a:pt x="9926" y="213"/>
                </a:lnTo>
                <a:lnTo>
                  <a:pt x="9074" y="1917"/>
                </a:lnTo>
                <a:cubicBezTo>
                  <a:pt x="8658" y="1821"/>
                  <a:pt x="8219" y="1774"/>
                  <a:pt x="7792" y="1774"/>
                </a:cubicBezTo>
                <a:cubicBezTo>
                  <a:pt x="7649" y="1774"/>
                  <a:pt x="7508" y="1779"/>
                  <a:pt x="7370" y="1789"/>
                </a:cubicBezTo>
                <a:lnTo>
                  <a:pt x="67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2" name="Google Shape;382;p27"/>
          <p:cNvSpPr/>
          <p:nvPr/>
        </p:nvSpPr>
        <p:spPr>
          <a:xfrm>
            <a:off x="6406139" y="804152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3" name="Google Shape;383;p27"/>
          <p:cNvSpPr/>
          <p:nvPr/>
        </p:nvSpPr>
        <p:spPr>
          <a:xfrm>
            <a:off x="6828947" y="804152"/>
            <a:ext cx="1568883" cy="59329"/>
          </a:xfrm>
          <a:custGeom>
            <a:avLst/>
            <a:gdLst/>
            <a:ahLst/>
            <a:cxnLst/>
            <a:rect l="l" t="t" r="r" b="b"/>
            <a:pathLst>
              <a:path w="34932" h="1321" extrusionOk="0">
                <a:moveTo>
                  <a:pt x="0" y="0"/>
                </a:moveTo>
                <a:lnTo>
                  <a:pt x="0" y="1321"/>
                </a:lnTo>
                <a:lnTo>
                  <a:pt x="34931" y="1321"/>
                </a:lnTo>
                <a:lnTo>
                  <a:pt x="349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4" name="Google Shape;384;p27"/>
          <p:cNvSpPr/>
          <p:nvPr/>
        </p:nvSpPr>
        <p:spPr>
          <a:xfrm>
            <a:off x="6406139" y="983982"/>
            <a:ext cx="267858" cy="61261"/>
          </a:xfrm>
          <a:custGeom>
            <a:avLst/>
            <a:gdLst/>
            <a:ahLst/>
            <a:cxnLst/>
            <a:rect l="l" t="t" r="r" b="b"/>
            <a:pathLst>
              <a:path w="5964" h="1364" extrusionOk="0">
                <a:moveTo>
                  <a:pt x="0" y="0"/>
                </a:moveTo>
                <a:lnTo>
                  <a:pt x="0" y="1364"/>
                </a:lnTo>
                <a:lnTo>
                  <a:pt x="5964" y="1364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5" name="Google Shape;385;p27"/>
          <p:cNvSpPr/>
          <p:nvPr/>
        </p:nvSpPr>
        <p:spPr>
          <a:xfrm>
            <a:off x="6828947" y="983982"/>
            <a:ext cx="1568883" cy="61261"/>
          </a:xfrm>
          <a:custGeom>
            <a:avLst/>
            <a:gdLst/>
            <a:ahLst/>
            <a:cxnLst/>
            <a:rect l="l" t="t" r="r" b="b"/>
            <a:pathLst>
              <a:path w="34932" h="1364" extrusionOk="0">
                <a:moveTo>
                  <a:pt x="0" y="0"/>
                </a:moveTo>
                <a:lnTo>
                  <a:pt x="0" y="1364"/>
                </a:lnTo>
                <a:lnTo>
                  <a:pt x="34931" y="1364"/>
                </a:lnTo>
                <a:lnTo>
                  <a:pt x="349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6" name="Google Shape;386;p27"/>
          <p:cNvSpPr/>
          <p:nvPr/>
        </p:nvSpPr>
        <p:spPr>
          <a:xfrm>
            <a:off x="6406139" y="1165742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7" name="Google Shape;387;p27"/>
          <p:cNvSpPr/>
          <p:nvPr/>
        </p:nvSpPr>
        <p:spPr>
          <a:xfrm>
            <a:off x="6828947" y="1165742"/>
            <a:ext cx="991084" cy="59329"/>
          </a:xfrm>
          <a:custGeom>
            <a:avLst/>
            <a:gdLst/>
            <a:ahLst/>
            <a:cxnLst/>
            <a:rect l="l" t="t" r="r" b="b"/>
            <a:pathLst>
              <a:path w="22067" h="1321" extrusionOk="0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8" name="Google Shape;388;p27"/>
          <p:cNvSpPr/>
          <p:nvPr/>
        </p:nvSpPr>
        <p:spPr>
          <a:xfrm>
            <a:off x="6406139" y="1347503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9" name="Google Shape;389;p27"/>
          <p:cNvSpPr/>
          <p:nvPr/>
        </p:nvSpPr>
        <p:spPr>
          <a:xfrm>
            <a:off x="6828947" y="1347503"/>
            <a:ext cx="991084" cy="59329"/>
          </a:xfrm>
          <a:custGeom>
            <a:avLst/>
            <a:gdLst/>
            <a:ahLst/>
            <a:cxnLst/>
            <a:rect l="l" t="t" r="r" b="b"/>
            <a:pathLst>
              <a:path w="22067" h="1321" extrusionOk="0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0" name="Google Shape;390;p27"/>
          <p:cNvSpPr/>
          <p:nvPr/>
        </p:nvSpPr>
        <p:spPr>
          <a:xfrm>
            <a:off x="6101900" y="869185"/>
            <a:ext cx="141654" cy="552963"/>
          </a:xfrm>
          <a:custGeom>
            <a:avLst/>
            <a:gdLst/>
            <a:ahLst/>
            <a:cxnLst/>
            <a:rect l="l" t="t" r="r" b="b"/>
            <a:pathLst>
              <a:path w="3154" h="12312" fill="none" extrusionOk="0">
                <a:moveTo>
                  <a:pt x="3153" y="12311"/>
                </a:moveTo>
                <a:lnTo>
                  <a:pt x="1" y="12311"/>
                </a:lnTo>
                <a:lnTo>
                  <a:pt x="1" y="0"/>
                </a:lnTo>
                <a:lnTo>
                  <a:pt x="3068" y="0"/>
                </a:lnTo>
              </a:path>
            </a:pathLst>
          </a:custGeom>
          <a:solidFill>
            <a:schemeClr val="accent1"/>
          </a:solidFill>
          <a:ln w="13850" cap="flat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1" name="Google Shape;391;p27"/>
          <p:cNvSpPr/>
          <p:nvPr/>
        </p:nvSpPr>
        <p:spPr>
          <a:xfrm>
            <a:off x="523596" y="911573"/>
            <a:ext cx="1335660" cy="80014"/>
          </a:xfrm>
          <a:custGeom>
            <a:avLst/>
            <a:gdLst/>
            <a:ahLst/>
            <a:cxnLst/>
            <a:rect l="l" t="t" r="r" b="b"/>
            <a:pathLst>
              <a:path w="22067" h="1322" extrusionOk="0">
                <a:moveTo>
                  <a:pt x="0" y="1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2" name="Google Shape;392;p27"/>
          <p:cNvSpPr/>
          <p:nvPr/>
        </p:nvSpPr>
        <p:spPr>
          <a:xfrm>
            <a:off x="523596" y="1153907"/>
            <a:ext cx="1335660" cy="82617"/>
          </a:xfrm>
          <a:custGeom>
            <a:avLst/>
            <a:gdLst/>
            <a:ahLst/>
            <a:cxnLst/>
            <a:rect l="l" t="t" r="r" b="b"/>
            <a:pathLst>
              <a:path w="22067" h="1365" extrusionOk="0">
                <a:moveTo>
                  <a:pt x="0" y="1"/>
                </a:moveTo>
                <a:lnTo>
                  <a:pt x="0" y="1364"/>
                </a:lnTo>
                <a:lnTo>
                  <a:pt x="22066" y="1364"/>
                </a:lnTo>
                <a:lnTo>
                  <a:pt x="220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3" name="Google Shape;393;p27"/>
          <p:cNvSpPr/>
          <p:nvPr/>
        </p:nvSpPr>
        <p:spPr>
          <a:xfrm>
            <a:off x="6580967" y="2995135"/>
            <a:ext cx="1929800" cy="381875"/>
          </a:xfrm>
          <a:custGeom>
            <a:avLst/>
            <a:gdLst/>
            <a:ahLst/>
            <a:cxnLst/>
            <a:rect l="l" t="t" r="r" b="b"/>
            <a:pathLst>
              <a:path w="60278" h="11928" fill="none" extrusionOk="0">
                <a:moveTo>
                  <a:pt x="0" y="0"/>
                </a:moveTo>
                <a:lnTo>
                  <a:pt x="60277" y="0"/>
                </a:lnTo>
                <a:lnTo>
                  <a:pt x="60277" y="11928"/>
                </a:lnTo>
                <a:lnTo>
                  <a:pt x="0" y="11928"/>
                </a:lnTo>
                <a:close/>
              </a:path>
            </a:pathLst>
          </a:custGeom>
          <a:solidFill>
            <a:schemeClr val="accent1"/>
          </a:solidFill>
          <a:ln w="13850" cap="flat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B130CF05-CE6F-4819-8C72-E2A474D3CB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044" b="23233"/>
          <a:stretch/>
        </p:blipFill>
        <p:spPr>
          <a:xfrm>
            <a:off x="4265367" y="1924649"/>
            <a:ext cx="3001342" cy="2481096"/>
          </a:xfrm>
          <a:prstGeom prst="rect">
            <a:avLst/>
          </a:prstGeom>
        </p:spPr>
      </p:pic>
      <p:sp>
        <p:nvSpPr>
          <p:cNvPr id="395" name="Google Shape;395;p27"/>
          <p:cNvSpPr txBox="1">
            <a:spLocks noGrp="1"/>
          </p:cNvSpPr>
          <p:nvPr>
            <p:ph type="subTitle" idx="1"/>
          </p:nvPr>
        </p:nvSpPr>
        <p:spPr>
          <a:xfrm>
            <a:off x="2213447" y="1270554"/>
            <a:ext cx="3888452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2° Trocamos a fonte de energia pois verificamos que o cabo 6x SATA estava danificado.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04444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7"/>
          <p:cNvSpPr/>
          <p:nvPr/>
        </p:nvSpPr>
        <p:spPr>
          <a:xfrm rot="-3173578">
            <a:off x="2948502" y="636938"/>
            <a:ext cx="755592" cy="874209"/>
          </a:xfrm>
          <a:custGeom>
            <a:avLst/>
            <a:gdLst/>
            <a:ahLst/>
            <a:cxnLst/>
            <a:rect l="l" t="t" r="r" b="b"/>
            <a:pathLst>
              <a:path w="23601" h="27306" fill="none" extrusionOk="0">
                <a:moveTo>
                  <a:pt x="7583" y="1747"/>
                </a:moveTo>
                <a:cubicBezTo>
                  <a:pt x="16316" y="0"/>
                  <a:pt x="23600" y="8392"/>
                  <a:pt x="20704" y="16784"/>
                </a:cubicBezTo>
                <a:cubicBezTo>
                  <a:pt x="17807" y="25218"/>
                  <a:pt x="6859" y="27306"/>
                  <a:pt x="1108" y="20533"/>
                </a:cubicBezTo>
                <a:cubicBezTo>
                  <a:pt x="682" y="20064"/>
                  <a:pt x="299" y="19553"/>
                  <a:pt x="1" y="18999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78" name="Google Shape;378;p27"/>
          <p:cNvSpPr/>
          <p:nvPr/>
        </p:nvSpPr>
        <p:spPr>
          <a:xfrm>
            <a:off x="5784719" y="3707004"/>
            <a:ext cx="1373867" cy="1113719"/>
          </a:xfrm>
          <a:custGeom>
            <a:avLst/>
            <a:gdLst/>
            <a:ahLst/>
            <a:cxnLst/>
            <a:rect l="l" t="t" r="r" b="b"/>
            <a:pathLst>
              <a:path w="25645" h="20789" fill="none" extrusionOk="0">
                <a:moveTo>
                  <a:pt x="23472" y="5709"/>
                </a:moveTo>
                <a:cubicBezTo>
                  <a:pt x="25645" y="13547"/>
                  <a:pt x="18488" y="20789"/>
                  <a:pt x="10608" y="18744"/>
                </a:cubicBezTo>
                <a:cubicBezTo>
                  <a:pt x="2684" y="16657"/>
                  <a:pt x="1" y="6859"/>
                  <a:pt x="5752" y="1066"/>
                </a:cubicBezTo>
                <a:cubicBezTo>
                  <a:pt x="6092" y="683"/>
                  <a:pt x="6518" y="299"/>
                  <a:pt x="6944" y="1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27"/>
          <p:cNvSpPr/>
          <p:nvPr/>
        </p:nvSpPr>
        <p:spPr>
          <a:xfrm>
            <a:off x="-2" y="2933780"/>
            <a:ext cx="2563026" cy="2560152"/>
          </a:xfrm>
          <a:custGeom>
            <a:avLst/>
            <a:gdLst/>
            <a:ahLst/>
            <a:cxnLst/>
            <a:rect l="l" t="t" r="r" b="b"/>
            <a:pathLst>
              <a:path w="39235" h="39191" fill="none" extrusionOk="0">
                <a:moveTo>
                  <a:pt x="37487" y="27817"/>
                </a:moveTo>
                <a:lnTo>
                  <a:pt x="39234" y="20661"/>
                </a:lnTo>
                <a:lnTo>
                  <a:pt x="34719" y="19511"/>
                </a:lnTo>
                <a:cubicBezTo>
                  <a:pt x="34676" y="18062"/>
                  <a:pt x="34420" y="16614"/>
                  <a:pt x="33952" y="15251"/>
                </a:cubicBezTo>
                <a:lnTo>
                  <a:pt x="38041" y="12780"/>
                </a:lnTo>
                <a:lnTo>
                  <a:pt x="34250" y="6475"/>
                </a:lnTo>
                <a:lnTo>
                  <a:pt x="30075" y="8989"/>
                </a:lnTo>
                <a:cubicBezTo>
                  <a:pt x="29053" y="8009"/>
                  <a:pt x="27903" y="7157"/>
                  <a:pt x="26668" y="6475"/>
                </a:cubicBezTo>
                <a:lnTo>
                  <a:pt x="27860" y="1747"/>
                </a:lnTo>
                <a:lnTo>
                  <a:pt x="20704" y="1"/>
                </a:lnTo>
                <a:lnTo>
                  <a:pt x="19554" y="4601"/>
                </a:lnTo>
                <a:cubicBezTo>
                  <a:pt x="18105" y="4601"/>
                  <a:pt x="16657" y="4772"/>
                  <a:pt x="15294" y="5155"/>
                </a:cubicBezTo>
                <a:lnTo>
                  <a:pt x="12866" y="1108"/>
                </a:lnTo>
                <a:lnTo>
                  <a:pt x="6518" y="4942"/>
                </a:lnTo>
                <a:lnTo>
                  <a:pt x="8819" y="8776"/>
                </a:lnTo>
                <a:cubicBezTo>
                  <a:pt x="7711" y="9841"/>
                  <a:pt x="6774" y="11033"/>
                  <a:pt x="6007" y="12354"/>
                </a:cubicBezTo>
                <a:lnTo>
                  <a:pt x="1790" y="11289"/>
                </a:lnTo>
                <a:lnTo>
                  <a:pt x="1" y="18531"/>
                </a:lnTo>
                <a:lnTo>
                  <a:pt x="3963" y="19511"/>
                </a:lnTo>
                <a:cubicBezTo>
                  <a:pt x="3920" y="21129"/>
                  <a:pt x="4133" y="22748"/>
                  <a:pt x="4602" y="24282"/>
                </a:cubicBezTo>
                <a:lnTo>
                  <a:pt x="1194" y="26326"/>
                </a:lnTo>
                <a:lnTo>
                  <a:pt x="4985" y="32673"/>
                </a:lnTo>
                <a:lnTo>
                  <a:pt x="8308" y="30671"/>
                </a:lnTo>
                <a:cubicBezTo>
                  <a:pt x="9458" y="31907"/>
                  <a:pt x="10821" y="32886"/>
                  <a:pt x="12312" y="33653"/>
                </a:cubicBezTo>
                <a:lnTo>
                  <a:pt x="11375" y="37402"/>
                </a:lnTo>
                <a:lnTo>
                  <a:pt x="18574" y="39191"/>
                </a:lnTo>
                <a:lnTo>
                  <a:pt x="19511" y="35357"/>
                </a:lnTo>
                <a:cubicBezTo>
                  <a:pt x="21130" y="35357"/>
                  <a:pt x="22748" y="35059"/>
                  <a:pt x="24325" y="34548"/>
                </a:cubicBezTo>
                <a:lnTo>
                  <a:pt x="26412" y="37998"/>
                </a:lnTo>
                <a:lnTo>
                  <a:pt x="32716" y="34164"/>
                </a:lnTo>
                <a:lnTo>
                  <a:pt x="30544" y="30543"/>
                </a:lnTo>
                <a:cubicBezTo>
                  <a:pt x="31609" y="29393"/>
                  <a:pt x="32503" y="28115"/>
                  <a:pt x="33185" y="26710"/>
                </a:cubicBezTo>
                <a:close/>
                <a:moveTo>
                  <a:pt x="26242" y="23430"/>
                </a:moveTo>
                <a:cubicBezTo>
                  <a:pt x="25986" y="23898"/>
                  <a:pt x="25688" y="24367"/>
                  <a:pt x="25347" y="24793"/>
                </a:cubicBezTo>
                <a:cubicBezTo>
                  <a:pt x="22961" y="27902"/>
                  <a:pt x="18574" y="28627"/>
                  <a:pt x="15294" y="26497"/>
                </a:cubicBezTo>
                <a:cubicBezTo>
                  <a:pt x="14953" y="26284"/>
                  <a:pt x="14612" y="26028"/>
                  <a:pt x="14271" y="25730"/>
                </a:cubicBezTo>
                <a:cubicBezTo>
                  <a:pt x="12993" y="24622"/>
                  <a:pt x="12141" y="23131"/>
                  <a:pt x="11843" y="21470"/>
                </a:cubicBezTo>
                <a:cubicBezTo>
                  <a:pt x="11715" y="21001"/>
                  <a:pt x="11673" y="20490"/>
                  <a:pt x="11673" y="20022"/>
                </a:cubicBezTo>
                <a:cubicBezTo>
                  <a:pt x="11673" y="19383"/>
                  <a:pt x="11758" y="18744"/>
                  <a:pt x="11886" y="18147"/>
                </a:cubicBezTo>
                <a:cubicBezTo>
                  <a:pt x="13036" y="13249"/>
                  <a:pt x="18574" y="10778"/>
                  <a:pt x="23004" y="13249"/>
                </a:cubicBezTo>
                <a:cubicBezTo>
                  <a:pt x="23600" y="13589"/>
                  <a:pt x="24197" y="14015"/>
                  <a:pt x="24708" y="14484"/>
                </a:cubicBezTo>
                <a:cubicBezTo>
                  <a:pt x="26625" y="16401"/>
                  <a:pt x="27434" y="19212"/>
                  <a:pt x="26838" y="21853"/>
                </a:cubicBezTo>
                <a:cubicBezTo>
                  <a:pt x="26710" y="22407"/>
                  <a:pt x="26497" y="22918"/>
                  <a:pt x="26242" y="23430"/>
                </a:cubicBezTo>
                <a:close/>
              </a:path>
            </a:pathLst>
          </a:custGeom>
          <a:solidFill>
            <a:schemeClr val="accent1"/>
          </a:solidFill>
          <a:ln w="26625" cap="flat" cmpd="sng">
            <a:solidFill>
              <a:srgbClr val="1EFFC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0" name="Google Shape;380;p27"/>
          <p:cNvSpPr/>
          <p:nvPr/>
        </p:nvSpPr>
        <p:spPr>
          <a:xfrm>
            <a:off x="6101912" y="3732129"/>
            <a:ext cx="837606" cy="839856"/>
          </a:xfrm>
          <a:custGeom>
            <a:avLst/>
            <a:gdLst/>
            <a:ahLst/>
            <a:cxnLst/>
            <a:rect l="l" t="t" r="r" b="b"/>
            <a:pathLst>
              <a:path w="15635" h="15677" extrusionOk="0">
                <a:moveTo>
                  <a:pt x="7626" y="4942"/>
                </a:moveTo>
                <a:cubicBezTo>
                  <a:pt x="7882" y="4942"/>
                  <a:pt x="8137" y="4942"/>
                  <a:pt x="8393" y="5027"/>
                </a:cubicBezTo>
                <a:cubicBezTo>
                  <a:pt x="8648" y="5070"/>
                  <a:pt x="8861" y="5155"/>
                  <a:pt x="9032" y="5240"/>
                </a:cubicBezTo>
                <a:cubicBezTo>
                  <a:pt x="9287" y="5368"/>
                  <a:pt x="9500" y="5496"/>
                  <a:pt x="9671" y="5666"/>
                </a:cubicBezTo>
                <a:cubicBezTo>
                  <a:pt x="9884" y="5879"/>
                  <a:pt x="10097" y="6092"/>
                  <a:pt x="10225" y="6305"/>
                </a:cubicBezTo>
                <a:cubicBezTo>
                  <a:pt x="10523" y="6731"/>
                  <a:pt x="10693" y="7157"/>
                  <a:pt x="10736" y="7668"/>
                </a:cubicBezTo>
                <a:cubicBezTo>
                  <a:pt x="10778" y="7924"/>
                  <a:pt x="10778" y="8179"/>
                  <a:pt x="10736" y="8478"/>
                </a:cubicBezTo>
                <a:cubicBezTo>
                  <a:pt x="10693" y="8776"/>
                  <a:pt x="10608" y="9074"/>
                  <a:pt x="10480" y="9372"/>
                </a:cubicBezTo>
                <a:cubicBezTo>
                  <a:pt x="10352" y="9585"/>
                  <a:pt x="10225" y="9756"/>
                  <a:pt x="10097" y="9926"/>
                </a:cubicBezTo>
                <a:cubicBezTo>
                  <a:pt x="9926" y="10096"/>
                  <a:pt x="9799" y="10267"/>
                  <a:pt x="9628" y="10394"/>
                </a:cubicBezTo>
                <a:cubicBezTo>
                  <a:pt x="9117" y="10820"/>
                  <a:pt x="8521" y="11033"/>
                  <a:pt x="7882" y="11076"/>
                </a:cubicBezTo>
                <a:lnTo>
                  <a:pt x="7370" y="11076"/>
                </a:lnTo>
                <a:cubicBezTo>
                  <a:pt x="6689" y="11033"/>
                  <a:pt x="6007" y="10735"/>
                  <a:pt x="5539" y="10224"/>
                </a:cubicBezTo>
                <a:cubicBezTo>
                  <a:pt x="5411" y="10096"/>
                  <a:pt x="5326" y="9969"/>
                  <a:pt x="5198" y="9841"/>
                </a:cubicBezTo>
                <a:cubicBezTo>
                  <a:pt x="4815" y="9287"/>
                  <a:pt x="4602" y="8605"/>
                  <a:pt x="4602" y="7924"/>
                </a:cubicBezTo>
                <a:cubicBezTo>
                  <a:pt x="4602" y="7753"/>
                  <a:pt x="4644" y="7540"/>
                  <a:pt x="4687" y="7370"/>
                </a:cubicBezTo>
                <a:cubicBezTo>
                  <a:pt x="4729" y="7114"/>
                  <a:pt x="4815" y="6901"/>
                  <a:pt x="4942" y="6646"/>
                </a:cubicBezTo>
                <a:cubicBezTo>
                  <a:pt x="5070" y="6348"/>
                  <a:pt x="5283" y="6049"/>
                  <a:pt x="5581" y="5794"/>
                </a:cubicBezTo>
                <a:cubicBezTo>
                  <a:pt x="5709" y="5623"/>
                  <a:pt x="5880" y="5496"/>
                  <a:pt x="6093" y="5368"/>
                </a:cubicBezTo>
                <a:cubicBezTo>
                  <a:pt x="6561" y="5112"/>
                  <a:pt x="7072" y="4942"/>
                  <a:pt x="7626" y="4942"/>
                </a:cubicBezTo>
                <a:close/>
                <a:moveTo>
                  <a:pt x="6731" y="1"/>
                </a:moveTo>
                <a:lnTo>
                  <a:pt x="3920" y="938"/>
                </a:lnTo>
                <a:lnTo>
                  <a:pt x="4474" y="2684"/>
                </a:lnTo>
                <a:cubicBezTo>
                  <a:pt x="3963" y="2982"/>
                  <a:pt x="3494" y="3366"/>
                  <a:pt x="3068" y="3834"/>
                </a:cubicBezTo>
                <a:lnTo>
                  <a:pt x="1534" y="3068"/>
                </a:lnTo>
                <a:lnTo>
                  <a:pt x="214" y="5709"/>
                </a:lnTo>
                <a:lnTo>
                  <a:pt x="1662" y="6433"/>
                </a:lnTo>
                <a:cubicBezTo>
                  <a:pt x="1534" y="7072"/>
                  <a:pt x="1449" y="7753"/>
                  <a:pt x="1492" y="8392"/>
                </a:cubicBezTo>
                <a:lnTo>
                  <a:pt x="1" y="8904"/>
                </a:lnTo>
                <a:lnTo>
                  <a:pt x="938" y="11758"/>
                </a:lnTo>
                <a:lnTo>
                  <a:pt x="2429" y="11246"/>
                </a:lnTo>
                <a:cubicBezTo>
                  <a:pt x="2770" y="11800"/>
                  <a:pt x="3196" y="12311"/>
                  <a:pt x="3750" y="12737"/>
                </a:cubicBezTo>
                <a:lnTo>
                  <a:pt x="3068" y="14143"/>
                </a:lnTo>
                <a:lnTo>
                  <a:pt x="5709" y="15464"/>
                </a:lnTo>
                <a:lnTo>
                  <a:pt x="6433" y="14015"/>
                </a:lnTo>
                <a:cubicBezTo>
                  <a:pt x="6859" y="14129"/>
                  <a:pt x="7285" y="14167"/>
                  <a:pt x="7724" y="14167"/>
                </a:cubicBezTo>
                <a:cubicBezTo>
                  <a:pt x="7943" y="14167"/>
                  <a:pt x="8166" y="14157"/>
                  <a:pt x="8393" y="14143"/>
                </a:cubicBezTo>
                <a:lnTo>
                  <a:pt x="8904" y="15677"/>
                </a:lnTo>
                <a:lnTo>
                  <a:pt x="11715" y="14697"/>
                </a:lnTo>
                <a:lnTo>
                  <a:pt x="11204" y="13121"/>
                </a:lnTo>
                <a:cubicBezTo>
                  <a:pt x="11715" y="12737"/>
                  <a:pt x="12184" y="12311"/>
                  <a:pt x="12567" y="11843"/>
                </a:cubicBezTo>
                <a:lnTo>
                  <a:pt x="14101" y="12610"/>
                </a:lnTo>
                <a:lnTo>
                  <a:pt x="15422" y="9926"/>
                </a:lnTo>
                <a:lnTo>
                  <a:pt x="13760" y="9117"/>
                </a:lnTo>
                <a:cubicBezTo>
                  <a:pt x="13845" y="8520"/>
                  <a:pt x="13888" y="7966"/>
                  <a:pt x="13845" y="7370"/>
                </a:cubicBezTo>
                <a:lnTo>
                  <a:pt x="15635" y="6774"/>
                </a:lnTo>
                <a:lnTo>
                  <a:pt x="14697" y="3920"/>
                </a:lnTo>
                <a:lnTo>
                  <a:pt x="12866" y="4559"/>
                </a:lnTo>
                <a:cubicBezTo>
                  <a:pt x="12525" y="4090"/>
                  <a:pt x="12141" y="3664"/>
                  <a:pt x="11715" y="3323"/>
                </a:cubicBezTo>
                <a:lnTo>
                  <a:pt x="12610" y="1534"/>
                </a:lnTo>
                <a:lnTo>
                  <a:pt x="9926" y="214"/>
                </a:lnTo>
                <a:lnTo>
                  <a:pt x="9074" y="1960"/>
                </a:lnTo>
                <a:cubicBezTo>
                  <a:pt x="8521" y="1832"/>
                  <a:pt x="7924" y="1790"/>
                  <a:pt x="7370" y="1790"/>
                </a:cubicBezTo>
                <a:lnTo>
                  <a:pt x="6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27"/>
          <p:cNvSpPr/>
          <p:nvPr/>
        </p:nvSpPr>
        <p:spPr>
          <a:xfrm rot="-3173578">
            <a:off x="3032075" y="862878"/>
            <a:ext cx="501903" cy="500527"/>
          </a:xfrm>
          <a:custGeom>
            <a:avLst/>
            <a:gdLst/>
            <a:ahLst/>
            <a:cxnLst/>
            <a:rect l="l" t="t" r="r" b="b"/>
            <a:pathLst>
              <a:path w="15677" h="15634" extrusionOk="0">
                <a:moveTo>
                  <a:pt x="7625" y="4899"/>
                </a:moveTo>
                <a:cubicBezTo>
                  <a:pt x="7924" y="4899"/>
                  <a:pt x="8179" y="4942"/>
                  <a:pt x="8435" y="4984"/>
                </a:cubicBezTo>
                <a:cubicBezTo>
                  <a:pt x="8648" y="5070"/>
                  <a:pt x="8861" y="5112"/>
                  <a:pt x="9074" y="5240"/>
                </a:cubicBezTo>
                <a:cubicBezTo>
                  <a:pt x="9287" y="5325"/>
                  <a:pt x="9500" y="5496"/>
                  <a:pt x="9713" y="5666"/>
                </a:cubicBezTo>
                <a:cubicBezTo>
                  <a:pt x="10309" y="6177"/>
                  <a:pt x="10650" y="6859"/>
                  <a:pt x="10778" y="7625"/>
                </a:cubicBezTo>
                <a:cubicBezTo>
                  <a:pt x="10778" y="7881"/>
                  <a:pt x="10778" y="8179"/>
                  <a:pt x="10778" y="8435"/>
                </a:cubicBezTo>
                <a:cubicBezTo>
                  <a:pt x="10735" y="8776"/>
                  <a:pt x="10650" y="9074"/>
                  <a:pt x="10480" y="9372"/>
                </a:cubicBezTo>
                <a:cubicBezTo>
                  <a:pt x="10394" y="9542"/>
                  <a:pt x="10267" y="9713"/>
                  <a:pt x="10139" y="9883"/>
                </a:cubicBezTo>
                <a:lnTo>
                  <a:pt x="10096" y="9926"/>
                </a:lnTo>
                <a:cubicBezTo>
                  <a:pt x="9968" y="10096"/>
                  <a:pt x="9798" y="10224"/>
                  <a:pt x="9628" y="10394"/>
                </a:cubicBezTo>
                <a:cubicBezTo>
                  <a:pt x="9159" y="10778"/>
                  <a:pt x="8520" y="11033"/>
                  <a:pt x="7924" y="11076"/>
                </a:cubicBezTo>
                <a:lnTo>
                  <a:pt x="7370" y="11076"/>
                </a:lnTo>
                <a:cubicBezTo>
                  <a:pt x="7029" y="11033"/>
                  <a:pt x="6688" y="10906"/>
                  <a:pt x="6348" y="10778"/>
                </a:cubicBezTo>
                <a:cubicBezTo>
                  <a:pt x="6049" y="10607"/>
                  <a:pt x="5794" y="10437"/>
                  <a:pt x="5581" y="10181"/>
                </a:cubicBezTo>
                <a:cubicBezTo>
                  <a:pt x="5453" y="10096"/>
                  <a:pt x="5325" y="9968"/>
                  <a:pt x="5240" y="9798"/>
                </a:cubicBezTo>
                <a:cubicBezTo>
                  <a:pt x="4814" y="9287"/>
                  <a:pt x="4601" y="8605"/>
                  <a:pt x="4644" y="7924"/>
                </a:cubicBezTo>
                <a:cubicBezTo>
                  <a:pt x="4644" y="7711"/>
                  <a:pt x="4644" y="7540"/>
                  <a:pt x="4686" y="7370"/>
                </a:cubicBezTo>
                <a:cubicBezTo>
                  <a:pt x="4771" y="7114"/>
                  <a:pt x="4857" y="6859"/>
                  <a:pt x="4942" y="6646"/>
                </a:cubicBezTo>
                <a:cubicBezTo>
                  <a:pt x="5112" y="6305"/>
                  <a:pt x="5325" y="6007"/>
                  <a:pt x="5581" y="5751"/>
                </a:cubicBezTo>
                <a:cubicBezTo>
                  <a:pt x="5751" y="5623"/>
                  <a:pt x="5922" y="5453"/>
                  <a:pt x="6135" y="5325"/>
                </a:cubicBezTo>
                <a:cubicBezTo>
                  <a:pt x="6560" y="5070"/>
                  <a:pt x="7114" y="4942"/>
                  <a:pt x="7625" y="4899"/>
                </a:cubicBezTo>
                <a:close/>
                <a:moveTo>
                  <a:pt x="6731" y="0"/>
                </a:moveTo>
                <a:lnTo>
                  <a:pt x="3919" y="938"/>
                </a:lnTo>
                <a:lnTo>
                  <a:pt x="4516" y="2641"/>
                </a:lnTo>
                <a:cubicBezTo>
                  <a:pt x="4005" y="2982"/>
                  <a:pt x="3493" y="3366"/>
                  <a:pt x="3110" y="3834"/>
                </a:cubicBezTo>
                <a:lnTo>
                  <a:pt x="1534" y="3067"/>
                </a:lnTo>
                <a:lnTo>
                  <a:pt x="213" y="5709"/>
                </a:lnTo>
                <a:lnTo>
                  <a:pt x="1704" y="6433"/>
                </a:lnTo>
                <a:cubicBezTo>
                  <a:pt x="1534" y="7072"/>
                  <a:pt x="1491" y="7711"/>
                  <a:pt x="1534" y="8392"/>
                </a:cubicBezTo>
                <a:lnTo>
                  <a:pt x="0" y="8903"/>
                </a:lnTo>
                <a:lnTo>
                  <a:pt x="980" y="11715"/>
                </a:lnTo>
                <a:lnTo>
                  <a:pt x="2428" y="11246"/>
                </a:lnTo>
                <a:cubicBezTo>
                  <a:pt x="2769" y="11800"/>
                  <a:pt x="3238" y="12311"/>
                  <a:pt x="3749" y="12737"/>
                </a:cubicBezTo>
                <a:lnTo>
                  <a:pt x="3067" y="14100"/>
                </a:lnTo>
                <a:lnTo>
                  <a:pt x="5709" y="15421"/>
                </a:lnTo>
                <a:lnTo>
                  <a:pt x="6433" y="14015"/>
                </a:lnTo>
                <a:cubicBezTo>
                  <a:pt x="6845" y="14098"/>
                  <a:pt x="7258" y="14145"/>
                  <a:pt x="7682" y="14145"/>
                </a:cubicBezTo>
                <a:cubicBezTo>
                  <a:pt x="7915" y="14145"/>
                  <a:pt x="8151" y="14131"/>
                  <a:pt x="8392" y="14100"/>
                </a:cubicBezTo>
                <a:lnTo>
                  <a:pt x="8903" y="15634"/>
                </a:lnTo>
                <a:lnTo>
                  <a:pt x="11758" y="14697"/>
                </a:lnTo>
                <a:lnTo>
                  <a:pt x="11204" y="13078"/>
                </a:lnTo>
                <a:cubicBezTo>
                  <a:pt x="11715" y="12737"/>
                  <a:pt x="12183" y="12311"/>
                  <a:pt x="12567" y="11800"/>
                </a:cubicBezTo>
                <a:lnTo>
                  <a:pt x="14143" y="12567"/>
                </a:lnTo>
                <a:lnTo>
                  <a:pt x="15464" y="9926"/>
                </a:lnTo>
                <a:lnTo>
                  <a:pt x="13760" y="9074"/>
                </a:lnTo>
                <a:cubicBezTo>
                  <a:pt x="13887" y="8520"/>
                  <a:pt x="13887" y="7924"/>
                  <a:pt x="13845" y="7327"/>
                </a:cubicBezTo>
                <a:lnTo>
                  <a:pt x="15677" y="6731"/>
                </a:lnTo>
                <a:lnTo>
                  <a:pt x="14697" y="3919"/>
                </a:lnTo>
                <a:lnTo>
                  <a:pt x="12865" y="4558"/>
                </a:lnTo>
                <a:cubicBezTo>
                  <a:pt x="12524" y="4090"/>
                  <a:pt x="12183" y="3664"/>
                  <a:pt x="11758" y="3280"/>
                </a:cubicBezTo>
                <a:lnTo>
                  <a:pt x="12609" y="1534"/>
                </a:lnTo>
                <a:lnTo>
                  <a:pt x="9926" y="213"/>
                </a:lnTo>
                <a:lnTo>
                  <a:pt x="9074" y="1917"/>
                </a:lnTo>
                <a:cubicBezTo>
                  <a:pt x="8658" y="1821"/>
                  <a:pt x="8219" y="1774"/>
                  <a:pt x="7792" y="1774"/>
                </a:cubicBezTo>
                <a:cubicBezTo>
                  <a:pt x="7649" y="1774"/>
                  <a:pt x="7508" y="1779"/>
                  <a:pt x="7370" y="1789"/>
                </a:cubicBezTo>
                <a:lnTo>
                  <a:pt x="67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2" name="Google Shape;382;p27"/>
          <p:cNvSpPr/>
          <p:nvPr/>
        </p:nvSpPr>
        <p:spPr>
          <a:xfrm>
            <a:off x="6406139" y="804152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3" name="Google Shape;383;p27"/>
          <p:cNvSpPr/>
          <p:nvPr/>
        </p:nvSpPr>
        <p:spPr>
          <a:xfrm>
            <a:off x="6828947" y="804152"/>
            <a:ext cx="1568883" cy="59329"/>
          </a:xfrm>
          <a:custGeom>
            <a:avLst/>
            <a:gdLst/>
            <a:ahLst/>
            <a:cxnLst/>
            <a:rect l="l" t="t" r="r" b="b"/>
            <a:pathLst>
              <a:path w="34932" h="1321" extrusionOk="0">
                <a:moveTo>
                  <a:pt x="0" y="0"/>
                </a:moveTo>
                <a:lnTo>
                  <a:pt x="0" y="1321"/>
                </a:lnTo>
                <a:lnTo>
                  <a:pt x="34931" y="1321"/>
                </a:lnTo>
                <a:lnTo>
                  <a:pt x="349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4" name="Google Shape;384;p27"/>
          <p:cNvSpPr/>
          <p:nvPr/>
        </p:nvSpPr>
        <p:spPr>
          <a:xfrm>
            <a:off x="6406139" y="983982"/>
            <a:ext cx="267858" cy="61261"/>
          </a:xfrm>
          <a:custGeom>
            <a:avLst/>
            <a:gdLst/>
            <a:ahLst/>
            <a:cxnLst/>
            <a:rect l="l" t="t" r="r" b="b"/>
            <a:pathLst>
              <a:path w="5964" h="1364" extrusionOk="0">
                <a:moveTo>
                  <a:pt x="0" y="0"/>
                </a:moveTo>
                <a:lnTo>
                  <a:pt x="0" y="1364"/>
                </a:lnTo>
                <a:lnTo>
                  <a:pt x="5964" y="1364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5" name="Google Shape;385;p27"/>
          <p:cNvSpPr/>
          <p:nvPr/>
        </p:nvSpPr>
        <p:spPr>
          <a:xfrm>
            <a:off x="6828947" y="983982"/>
            <a:ext cx="1568883" cy="61261"/>
          </a:xfrm>
          <a:custGeom>
            <a:avLst/>
            <a:gdLst/>
            <a:ahLst/>
            <a:cxnLst/>
            <a:rect l="l" t="t" r="r" b="b"/>
            <a:pathLst>
              <a:path w="34932" h="1364" extrusionOk="0">
                <a:moveTo>
                  <a:pt x="0" y="0"/>
                </a:moveTo>
                <a:lnTo>
                  <a:pt x="0" y="1364"/>
                </a:lnTo>
                <a:lnTo>
                  <a:pt x="34931" y="1364"/>
                </a:lnTo>
                <a:lnTo>
                  <a:pt x="349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6" name="Google Shape;386;p27"/>
          <p:cNvSpPr/>
          <p:nvPr/>
        </p:nvSpPr>
        <p:spPr>
          <a:xfrm>
            <a:off x="6406139" y="1165742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7" name="Google Shape;387;p27"/>
          <p:cNvSpPr/>
          <p:nvPr/>
        </p:nvSpPr>
        <p:spPr>
          <a:xfrm>
            <a:off x="6828947" y="1165742"/>
            <a:ext cx="991084" cy="59329"/>
          </a:xfrm>
          <a:custGeom>
            <a:avLst/>
            <a:gdLst/>
            <a:ahLst/>
            <a:cxnLst/>
            <a:rect l="l" t="t" r="r" b="b"/>
            <a:pathLst>
              <a:path w="22067" h="1321" extrusionOk="0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8" name="Google Shape;388;p27"/>
          <p:cNvSpPr/>
          <p:nvPr/>
        </p:nvSpPr>
        <p:spPr>
          <a:xfrm>
            <a:off x="6406139" y="1347503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9" name="Google Shape;389;p27"/>
          <p:cNvSpPr/>
          <p:nvPr/>
        </p:nvSpPr>
        <p:spPr>
          <a:xfrm>
            <a:off x="6828947" y="1347503"/>
            <a:ext cx="991084" cy="59329"/>
          </a:xfrm>
          <a:custGeom>
            <a:avLst/>
            <a:gdLst/>
            <a:ahLst/>
            <a:cxnLst/>
            <a:rect l="l" t="t" r="r" b="b"/>
            <a:pathLst>
              <a:path w="22067" h="1321" extrusionOk="0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0" name="Google Shape;390;p27"/>
          <p:cNvSpPr/>
          <p:nvPr/>
        </p:nvSpPr>
        <p:spPr>
          <a:xfrm>
            <a:off x="6101900" y="869185"/>
            <a:ext cx="141654" cy="552963"/>
          </a:xfrm>
          <a:custGeom>
            <a:avLst/>
            <a:gdLst/>
            <a:ahLst/>
            <a:cxnLst/>
            <a:rect l="l" t="t" r="r" b="b"/>
            <a:pathLst>
              <a:path w="3154" h="12312" fill="none" extrusionOk="0">
                <a:moveTo>
                  <a:pt x="3153" y="12311"/>
                </a:moveTo>
                <a:lnTo>
                  <a:pt x="1" y="12311"/>
                </a:lnTo>
                <a:lnTo>
                  <a:pt x="1" y="0"/>
                </a:lnTo>
                <a:lnTo>
                  <a:pt x="3068" y="0"/>
                </a:lnTo>
              </a:path>
            </a:pathLst>
          </a:custGeom>
          <a:solidFill>
            <a:schemeClr val="accent1"/>
          </a:solidFill>
          <a:ln w="13850" cap="flat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1" name="Google Shape;391;p27"/>
          <p:cNvSpPr/>
          <p:nvPr/>
        </p:nvSpPr>
        <p:spPr>
          <a:xfrm>
            <a:off x="523596" y="911573"/>
            <a:ext cx="1335660" cy="80014"/>
          </a:xfrm>
          <a:custGeom>
            <a:avLst/>
            <a:gdLst/>
            <a:ahLst/>
            <a:cxnLst/>
            <a:rect l="l" t="t" r="r" b="b"/>
            <a:pathLst>
              <a:path w="22067" h="1322" extrusionOk="0">
                <a:moveTo>
                  <a:pt x="0" y="1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2" name="Google Shape;392;p27"/>
          <p:cNvSpPr/>
          <p:nvPr/>
        </p:nvSpPr>
        <p:spPr>
          <a:xfrm>
            <a:off x="523596" y="1153907"/>
            <a:ext cx="1335660" cy="82617"/>
          </a:xfrm>
          <a:custGeom>
            <a:avLst/>
            <a:gdLst/>
            <a:ahLst/>
            <a:cxnLst/>
            <a:rect l="l" t="t" r="r" b="b"/>
            <a:pathLst>
              <a:path w="22067" h="1365" extrusionOk="0">
                <a:moveTo>
                  <a:pt x="0" y="1"/>
                </a:moveTo>
                <a:lnTo>
                  <a:pt x="0" y="1364"/>
                </a:lnTo>
                <a:lnTo>
                  <a:pt x="22066" y="1364"/>
                </a:lnTo>
                <a:lnTo>
                  <a:pt x="220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3" name="Google Shape;393;p27"/>
          <p:cNvSpPr/>
          <p:nvPr/>
        </p:nvSpPr>
        <p:spPr>
          <a:xfrm>
            <a:off x="6580967" y="2995135"/>
            <a:ext cx="1929800" cy="381875"/>
          </a:xfrm>
          <a:custGeom>
            <a:avLst/>
            <a:gdLst/>
            <a:ahLst/>
            <a:cxnLst/>
            <a:rect l="l" t="t" r="r" b="b"/>
            <a:pathLst>
              <a:path w="60278" h="11928" fill="none" extrusionOk="0">
                <a:moveTo>
                  <a:pt x="0" y="0"/>
                </a:moveTo>
                <a:lnTo>
                  <a:pt x="60277" y="0"/>
                </a:lnTo>
                <a:lnTo>
                  <a:pt x="60277" y="11928"/>
                </a:lnTo>
                <a:lnTo>
                  <a:pt x="0" y="11928"/>
                </a:lnTo>
                <a:close/>
              </a:path>
            </a:pathLst>
          </a:custGeom>
          <a:solidFill>
            <a:schemeClr val="accent1"/>
          </a:solidFill>
          <a:ln w="13850" cap="flat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F8CA063-0E21-4CC8-A9A5-8137D1B67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5275" y="2350759"/>
            <a:ext cx="3084243" cy="2359786"/>
          </a:xfrm>
          <a:prstGeom prst="rect">
            <a:avLst/>
          </a:prstGeom>
        </p:spPr>
      </p:pic>
      <p:sp>
        <p:nvSpPr>
          <p:cNvPr id="395" name="Google Shape;395;p27"/>
          <p:cNvSpPr txBox="1">
            <a:spLocks noGrp="1"/>
          </p:cNvSpPr>
          <p:nvPr>
            <p:ph type="subTitle" idx="1"/>
          </p:nvPr>
        </p:nvSpPr>
        <p:spPr>
          <a:xfrm>
            <a:off x="2134137" y="1336916"/>
            <a:ext cx="4117052" cy="14621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3° Ligamos o cabo de força e VGA no monitor e no CPU. Mas mesmo assim o botão Power não estava ligando.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4004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7"/>
          <p:cNvSpPr/>
          <p:nvPr/>
        </p:nvSpPr>
        <p:spPr>
          <a:xfrm rot="-3173578">
            <a:off x="2948502" y="636938"/>
            <a:ext cx="755592" cy="874209"/>
          </a:xfrm>
          <a:custGeom>
            <a:avLst/>
            <a:gdLst/>
            <a:ahLst/>
            <a:cxnLst/>
            <a:rect l="l" t="t" r="r" b="b"/>
            <a:pathLst>
              <a:path w="23601" h="27306" fill="none" extrusionOk="0">
                <a:moveTo>
                  <a:pt x="7583" y="1747"/>
                </a:moveTo>
                <a:cubicBezTo>
                  <a:pt x="16316" y="0"/>
                  <a:pt x="23600" y="8392"/>
                  <a:pt x="20704" y="16784"/>
                </a:cubicBezTo>
                <a:cubicBezTo>
                  <a:pt x="17807" y="25218"/>
                  <a:pt x="6859" y="27306"/>
                  <a:pt x="1108" y="20533"/>
                </a:cubicBezTo>
                <a:cubicBezTo>
                  <a:pt x="682" y="20064"/>
                  <a:pt x="299" y="19553"/>
                  <a:pt x="1" y="18999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78" name="Google Shape;378;p27"/>
          <p:cNvSpPr/>
          <p:nvPr/>
        </p:nvSpPr>
        <p:spPr>
          <a:xfrm>
            <a:off x="5784719" y="3707004"/>
            <a:ext cx="1373867" cy="1113719"/>
          </a:xfrm>
          <a:custGeom>
            <a:avLst/>
            <a:gdLst/>
            <a:ahLst/>
            <a:cxnLst/>
            <a:rect l="l" t="t" r="r" b="b"/>
            <a:pathLst>
              <a:path w="25645" h="20789" fill="none" extrusionOk="0">
                <a:moveTo>
                  <a:pt x="23472" y="5709"/>
                </a:moveTo>
                <a:cubicBezTo>
                  <a:pt x="25645" y="13547"/>
                  <a:pt x="18488" y="20789"/>
                  <a:pt x="10608" y="18744"/>
                </a:cubicBezTo>
                <a:cubicBezTo>
                  <a:pt x="2684" y="16657"/>
                  <a:pt x="1" y="6859"/>
                  <a:pt x="5752" y="1066"/>
                </a:cubicBezTo>
                <a:cubicBezTo>
                  <a:pt x="6092" y="683"/>
                  <a:pt x="6518" y="299"/>
                  <a:pt x="6944" y="1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27"/>
          <p:cNvSpPr/>
          <p:nvPr/>
        </p:nvSpPr>
        <p:spPr>
          <a:xfrm>
            <a:off x="-2" y="2933780"/>
            <a:ext cx="2563026" cy="2560152"/>
          </a:xfrm>
          <a:custGeom>
            <a:avLst/>
            <a:gdLst/>
            <a:ahLst/>
            <a:cxnLst/>
            <a:rect l="l" t="t" r="r" b="b"/>
            <a:pathLst>
              <a:path w="39235" h="39191" fill="none" extrusionOk="0">
                <a:moveTo>
                  <a:pt x="37487" y="27817"/>
                </a:moveTo>
                <a:lnTo>
                  <a:pt x="39234" y="20661"/>
                </a:lnTo>
                <a:lnTo>
                  <a:pt x="34719" y="19511"/>
                </a:lnTo>
                <a:cubicBezTo>
                  <a:pt x="34676" y="18062"/>
                  <a:pt x="34420" y="16614"/>
                  <a:pt x="33952" y="15251"/>
                </a:cubicBezTo>
                <a:lnTo>
                  <a:pt x="38041" y="12780"/>
                </a:lnTo>
                <a:lnTo>
                  <a:pt x="34250" y="6475"/>
                </a:lnTo>
                <a:lnTo>
                  <a:pt x="30075" y="8989"/>
                </a:lnTo>
                <a:cubicBezTo>
                  <a:pt x="29053" y="8009"/>
                  <a:pt x="27903" y="7157"/>
                  <a:pt x="26668" y="6475"/>
                </a:cubicBezTo>
                <a:lnTo>
                  <a:pt x="27860" y="1747"/>
                </a:lnTo>
                <a:lnTo>
                  <a:pt x="20704" y="1"/>
                </a:lnTo>
                <a:lnTo>
                  <a:pt x="19554" y="4601"/>
                </a:lnTo>
                <a:cubicBezTo>
                  <a:pt x="18105" y="4601"/>
                  <a:pt x="16657" y="4772"/>
                  <a:pt x="15294" y="5155"/>
                </a:cubicBezTo>
                <a:lnTo>
                  <a:pt x="12866" y="1108"/>
                </a:lnTo>
                <a:lnTo>
                  <a:pt x="6518" y="4942"/>
                </a:lnTo>
                <a:lnTo>
                  <a:pt x="8819" y="8776"/>
                </a:lnTo>
                <a:cubicBezTo>
                  <a:pt x="7711" y="9841"/>
                  <a:pt x="6774" y="11033"/>
                  <a:pt x="6007" y="12354"/>
                </a:cubicBezTo>
                <a:lnTo>
                  <a:pt x="1790" y="11289"/>
                </a:lnTo>
                <a:lnTo>
                  <a:pt x="1" y="18531"/>
                </a:lnTo>
                <a:lnTo>
                  <a:pt x="3963" y="19511"/>
                </a:lnTo>
                <a:cubicBezTo>
                  <a:pt x="3920" y="21129"/>
                  <a:pt x="4133" y="22748"/>
                  <a:pt x="4602" y="24282"/>
                </a:cubicBezTo>
                <a:lnTo>
                  <a:pt x="1194" y="26326"/>
                </a:lnTo>
                <a:lnTo>
                  <a:pt x="4985" y="32673"/>
                </a:lnTo>
                <a:lnTo>
                  <a:pt x="8308" y="30671"/>
                </a:lnTo>
                <a:cubicBezTo>
                  <a:pt x="9458" y="31907"/>
                  <a:pt x="10821" y="32886"/>
                  <a:pt x="12312" y="33653"/>
                </a:cubicBezTo>
                <a:lnTo>
                  <a:pt x="11375" y="37402"/>
                </a:lnTo>
                <a:lnTo>
                  <a:pt x="18574" y="39191"/>
                </a:lnTo>
                <a:lnTo>
                  <a:pt x="19511" y="35357"/>
                </a:lnTo>
                <a:cubicBezTo>
                  <a:pt x="21130" y="35357"/>
                  <a:pt x="22748" y="35059"/>
                  <a:pt x="24325" y="34548"/>
                </a:cubicBezTo>
                <a:lnTo>
                  <a:pt x="26412" y="37998"/>
                </a:lnTo>
                <a:lnTo>
                  <a:pt x="32716" y="34164"/>
                </a:lnTo>
                <a:lnTo>
                  <a:pt x="30544" y="30543"/>
                </a:lnTo>
                <a:cubicBezTo>
                  <a:pt x="31609" y="29393"/>
                  <a:pt x="32503" y="28115"/>
                  <a:pt x="33185" y="26710"/>
                </a:cubicBezTo>
                <a:close/>
                <a:moveTo>
                  <a:pt x="26242" y="23430"/>
                </a:moveTo>
                <a:cubicBezTo>
                  <a:pt x="25986" y="23898"/>
                  <a:pt x="25688" y="24367"/>
                  <a:pt x="25347" y="24793"/>
                </a:cubicBezTo>
                <a:cubicBezTo>
                  <a:pt x="22961" y="27902"/>
                  <a:pt x="18574" y="28627"/>
                  <a:pt x="15294" y="26497"/>
                </a:cubicBezTo>
                <a:cubicBezTo>
                  <a:pt x="14953" y="26284"/>
                  <a:pt x="14612" y="26028"/>
                  <a:pt x="14271" y="25730"/>
                </a:cubicBezTo>
                <a:cubicBezTo>
                  <a:pt x="12993" y="24622"/>
                  <a:pt x="12141" y="23131"/>
                  <a:pt x="11843" y="21470"/>
                </a:cubicBezTo>
                <a:cubicBezTo>
                  <a:pt x="11715" y="21001"/>
                  <a:pt x="11673" y="20490"/>
                  <a:pt x="11673" y="20022"/>
                </a:cubicBezTo>
                <a:cubicBezTo>
                  <a:pt x="11673" y="19383"/>
                  <a:pt x="11758" y="18744"/>
                  <a:pt x="11886" y="18147"/>
                </a:cubicBezTo>
                <a:cubicBezTo>
                  <a:pt x="13036" y="13249"/>
                  <a:pt x="18574" y="10778"/>
                  <a:pt x="23004" y="13249"/>
                </a:cubicBezTo>
                <a:cubicBezTo>
                  <a:pt x="23600" y="13589"/>
                  <a:pt x="24197" y="14015"/>
                  <a:pt x="24708" y="14484"/>
                </a:cubicBezTo>
                <a:cubicBezTo>
                  <a:pt x="26625" y="16401"/>
                  <a:pt x="27434" y="19212"/>
                  <a:pt x="26838" y="21853"/>
                </a:cubicBezTo>
                <a:cubicBezTo>
                  <a:pt x="26710" y="22407"/>
                  <a:pt x="26497" y="22918"/>
                  <a:pt x="26242" y="23430"/>
                </a:cubicBezTo>
                <a:close/>
              </a:path>
            </a:pathLst>
          </a:custGeom>
          <a:solidFill>
            <a:schemeClr val="accent1"/>
          </a:solidFill>
          <a:ln w="26625" cap="flat" cmpd="sng">
            <a:solidFill>
              <a:srgbClr val="1EFFC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0" name="Google Shape;380;p27"/>
          <p:cNvSpPr/>
          <p:nvPr/>
        </p:nvSpPr>
        <p:spPr>
          <a:xfrm>
            <a:off x="6101912" y="3732129"/>
            <a:ext cx="837606" cy="839856"/>
          </a:xfrm>
          <a:custGeom>
            <a:avLst/>
            <a:gdLst/>
            <a:ahLst/>
            <a:cxnLst/>
            <a:rect l="l" t="t" r="r" b="b"/>
            <a:pathLst>
              <a:path w="15635" h="15677" extrusionOk="0">
                <a:moveTo>
                  <a:pt x="7626" y="4942"/>
                </a:moveTo>
                <a:cubicBezTo>
                  <a:pt x="7882" y="4942"/>
                  <a:pt x="8137" y="4942"/>
                  <a:pt x="8393" y="5027"/>
                </a:cubicBezTo>
                <a:cubicBezTo>
                  <a:pt x="8648" y="5070"/>
                  <a:pt x="8861" y="5155"/>
                  <a:pt x="9032" y="5240"/>
                </a:cubicBezTo>
                <a:cubicBezTo>
                  <a:pt x="9287" y="5368"/>
                  <a:pt x="9500" y="5496"/>
                  <a:pt x="9671" y="5666"/>
                </a:cubicBezTo>
                <a:cubicBezTo>
                  <a:pt x="9884" y="5879"/>
                  <a:pt x="10097" y="6092"/>
                  <a:pt x="10225" y="6305"/>
                </a:cubicBezTo>
                <a:cubicBezTo>
                  <a:pt x="10523" y="6731"/>
                  <a:pt x="10693" y="7157"/>
                  <a:pt x="10736" y="7668"/>
                </a:cubicBezTo>
                <a:cubicBezTo>
                  <a:pt x="10778" y="7924"/>
                  <a:pt x="10778" y="8179"/>
                  <a:pt x="10736" y="8478"/>
                </a:cubicBezTo>
                <a:cubicBezTo>
                  <a:pt x="10693" y="8776"/>
                  <a:pt x="10608" y="9074"/>
                  <a:pt x="10480" y="9372"/>
                </a:cubicBezTo>
                <a:cubicBezTo>
                  <a:pt x="10352" y="9585"/>
                  <a:pt x="10225" y="9756"/>
                  <a:pt x="10097" y="9926"/>
                </a:cubicBezTo>
                <a:cubicBezTo>
                  <a:pt x="9926" y="10096"/>
                  <a:pt x="9799" y="10267"/>
                  <a:pt x="9628" y="10394"/>
                </a:cubicBezTo>
                <a:cubicBezTo>
                  <a:pt x="9117" y="10820"/>
                  <a:pt x="8521" y="11033"/>
                  <a:pt x="7882" y="11076"/>
                </a:cubicBezTo>
                <a:lnTo>
                  <a:pt x="7370" y="11076"/>
                </a:lnTo>
                <a:cubicBezTo>
                  <a:pt x="6689" y="11033"/>
                  <a:pt x="6007" y="10735"/>
                  <a:pt x="5539" y="10224"/>
                </a:cubicBezTo>
                <a:cubicBezTo>
                  <a:pt x="5411" y="10096"/>
                  <a:pt x="5326" y="9969"/>
                  <a:pt x="5198" y="9841"/>
                </a:cubicBezTo>
                <a:cubicBezTo>
                  <a:pt x="4815" y="9287"/>
                  <a:pt x="4602" y="8605"/>
                  <a:pt x="4602" y="7924"/>
                </a:cubicBezTo>
                <a:cubicBezTo>
                  <a:pt x="4602" y="7753"/>
                  <a:pt x="4644" y="7540"/>
                  <a:pt x="4687" y="7370"/>
                </a:cubicBezTo>
                <a:cubicBezTo>
                  <a:pt x="4729" y="7114"/>
                  <a:pt x="4815" y="6901"/>
                  <a:pt x="4942" y="6646"/>
                </a:cubicBezTo>
                <a:cubicBezTo>
                  <a:pt x="5070" y="6348"/>
                  <a:pt x="5283" y="6049"/>
                  <a:pt x="5581" y="5794"/>
                </a:cubicBezTo>
                <a:cubicBezTo>
                  <a:pt x="5709" y="5623"/>
                  <a:pt x="5880" y="5496"/>
                  <a:pt x="6093" y="5368"/>
                </a:cubicBezTo>
                <a:cubicBezTo>
                  <a:pt x="6561" y="5112"/>
                  <a:pt x="7072" y="4942"/>
                  <a:pt x="7626" y="4942"/>
                </a:cubicBezTo>
                <a:close/>
                <a:moveTo>
                  <a:pt x="6731" y="1"/>
                </a:moveTo>
                <a:lnTo>
                  <a:pt x="3920" y="938"/>
                </a:lnTo>
                <a:lnTo>
                  <a:pt x="4474" y="2684"/>
                </a:lnTo>
                <a:cubicBezTo>
                  <a:pt x="3963" y="2982"/>
                  <a:pt x="3494" y="3366"/>
                  <a:pt x="3068" y="3834"/>
                </a:cubicBezTo>
                <a:lnTo>
                  <a:pt x="1534" y="3068"/>
                </a:lnTo>
                <a:lnTo>
                  <a:pt x="214" y="5709"/>
                </a:lnTo>
                <a:lnTo>
                  <a:pt x="1662" y="6433"/>
                </a:lnTo>
                <a:cubicBezTo>
                  <a:pt x="1534" y="7072"/>
                  <a:pt x="1449" y="7753"/>
                  <a:pt x="1492" y="8392"/>
                </a:cubicBezTo>
                <a:lnTo>
                  <a:pt x="1" y="8904"/>
                </a:lnTo>
                <a:lnTo>
                  <a:pt x="938" y="11758"/>
                </a:lnTo>
                <a:lnTo>
                  <a:pt x="2429" y="11246"/>
                </a:lnTo>
                <a:cubicBezTo>
                  <a:pt x="2770" y="11800"/>
                  <a:pt x="3196" y="12311"/>
                  <a:pt x="3750" y="12737"/>
                </a:cubicBezTo>
                <a:lnTo>
                  <a:pt x="3068" y="14143"/>
                </a:lnTo>
                <a:lnTo>
                  <a:pt x="5709" y="15464"/>
                </a:lnTo>
                <a:lnTo>
                  <a:pt x="6433" y="14015"/>
                </a:lnTo>
                <a:cubicBezTo>
                  <a:pt x="6859" y="14129"/>
                  <a:pt x="7285" y="14167"/>
                  <a:pt x="7724" y="14167"/>
                </a:cubicBezTo>
                <a:cubicBezTo>
                  <a:pt x="7943" y="14167"/>
                  <a:pt x="8166" y="14157"/>
                  <a:pt x="8393" y="14143"/>
                </a:cubicBezTo>
                <a:lnTo>
                  <a:pt x="8904" y="15677"/>
                </a:lnTo>
                <a:lnTo>
                  <a:pt x="11715" y="14697"/>
                </a:lnTo>
                <a:lnTo>
                  <a:pt x="11204" y="13121"/>
                </a:lnTo>
                <a:cubicBezTo>
                  <a:pt x="11715" y="12737"/>
                  <a:pt x="12184" y="12311"/>
                  <a:pt x="12567" y="11843"/>
                </a:cubicBezTo>
                <a:lnTo>
                  <a:pt x="14101" y="12610"/>
                </a:lnTo>
                <a:lnTo>
                  <a:pt x="15422" y="9926"/>
                </a:lnTo>
                <a:lnTo>
                  <a:pt x="13760" y="9117"/>
                </a:lnTo>
                <a:cubicBezTo>
                  <a:pt x="13845" y="8520"/>
                  <a:pt x="13888" y="7966"/>
                  <a:pt x="13845" y="7370"/>
                </a:cubicBezTo>
                <a:lnTo>
                  <a:pt x="15635" y="6774"/>
                </a:lnTo>
                <a:lnTo>
                  <a:pt x="14697" y="3920"/>
                </a:lnTo>
                <a:lnTo>
                  <a:pt x="12866" y="4559"/>
                </a:lnTo>
                <a:cubicBezTo>
                  <a:pt x="12525" y="4090"/>
                  <a:pt x="12141" y="3664"/>
                  <a:pt x="11715" y="3323"/>
                </a:cubicBezTo>
                <a:lnTo>
                  <a:pt x="12610" y="1534"/>
                </a:lnTo>
                <a:lnTo>
                  <a:pt x="9926" y="214"/>
                </a:lnTo>
                <a:lnTo>
                  <a:pt x="9074" y="1960"/>
                </a:lnTo>
                <a:cubicBezTo>
                  <a:pt x="8521" y="1832"/>
                  <a:pt x="7924" y="1790"/>
                  <a:pt x="7370" y="1790"/>
                </a:cubicBezTo>
                <a:lnTo>
                  <a:pt x="6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27"/>
          <p:cNvSpPr/>
          <p:nvPr/>
        </p:nvSpPr>
        <p:spPr>
          <a:xfrm rot="-3173578">
            <a:off x="3032075" y="862878"/>
            <a:ext cx="501903" cy="500527"/>
          </a:xfrm>
          <a:custGeom>
            <a:avLst/>
            <a:gdLst/>
            <a:ahLst/>
            <a:cxnLst/>
            <a:rect l="l" t="t" r="r" b="b"/>
            <a:pathLst>
              <a:path w="15677" h="15634" extrusionOk="0">
                <a:moveTo>
                  <a:pt x="7625" y="4899"/>
                </a:moveTo>
                <a:cubicBezTo>
                  <a:pt x="7924" y="4899"/>
                  <a:pt x="8179" y="4942"/>
                  <a:pt x="8435" y="4984"/>
                </a:cubicBezTo>
                <a:cubicBezTo>
                  <a:pt x="8648" y="5070"/>
                  <a:pt x="8861" y="5112"/>
                  <a:pt x="9074" y="5240"/>
                </a:cubicBezTo>
                <a:cubicBezTo>
                  <a:pt x="9287" y="5325"/>
                  <a:pt x="9500" y="5496"/>
                  <a:pt x="9713" y="5666"/>
                </a:cubicBezTo>
                <a:cubicBezTo>
                  <a:pt x="10309" y="6177"/>
                  <a:pt x="10650" y="6859"/>
                  <a:pt x="10778" y="7625"/>
                </a:cubicBezTo>
                <a:cubicBezTo>
                  <a:pt x="10778" y="7881"/>
                  <a:pt x="10778" y="8179"/>
                  <a:pt x="10778" y="8435"/>
                </a:cubicBezTo>
                <a:cubicBezTo>
                  <a:pt x="10735" y="8776"/>
                  <a:pt x="10650" y="9074"/>
                  <a:pt x="10480" y="9372"/>
                </a:cubicBezTo>
                <a:cubicBezTo>
                  <a:pt x="10394" y="9542"/>
                  <a:pt x="10267" y="9713"/>
                  <a:pt x="10139" y="9883"/>
                </a:cubicBezTo>
                <a:lnTo>
                  <a:pt x="10096" y="9926"/>
                </a:lnTo>
                <a:cubicBezTo>
                  <a:pt x="9968" y="10096"/>
                  <a:pt x="9798" y="10224"/>
                  <a:pt x="9628" y="10394"/>
                </a:cubicBezTo>
                <a:cubicBezTo>
                  <a:pt x="9159" y="10778"/>
                  <a:pt x="8520" y="11033"/>
                  <a:pt x="7924" y="11076"/>
                </a:cubicBezTo>
                <a:lnTo>
                  <a:pt x="7370" y="11076"/>
                </a:lnTo>
                <a:cubicBezTo>
                  <a:pt x="7029" y="11033"/>
                  <a:pt x="6688" y="10906"/>
                  <a:pt x="6348" y="10778"/>
                </a:cubicBezTo>
                <a:cubicBezTo>
                  <a:pt x="6049" y="10607"/>
                  <a:pt x="5794" y="10437"/>
                  <a:pt x="5581" y="10181"/>
                </a:cubicBezTo>
                <a:cubicBezTo>
                  <a:pt x="5453" y="10096"/>
                  <a:pt x="5325" y="9968"/>
                  <a:pt x="5240" y="9798"/>
                </a:cubicBezTo>
                <a:cubicBezTo>
                  <a:pt x="4814" y="9287"/>
                  <a:pt x="4601" y="8605"/>
                  <a:pt x="4644" y="7924"/>
                </a:cubicBezTo>
                <a:cubicBezTo>
                  <a:pt x="4644" y="7711"/>
                  <a:pt x="4644" y="7540"/>
                  <a:pt x="4686" y="7370"/>
                </a:cubicBezTo>
                <a:cubicBezTo>
                  <a:pt x="4771" y="7114"/>
                  <a:pt x="4857" y="6859"/>
                  <a:pt x="4942" y="6646"/>
                </a:cubicBezTo>
                <a:cubicBezTo>
                  <a:pt x="5112" y="6305"/>
                  <a:pt x="5325" y="6007"/>
                  <a:pt x="5581" y="5751"/>
                </a:cubicBezTo>
                <a:cubicBezTo>
                  <a:pt x="5751" y="5623"/>
                  <a:pt x="5922" y="5453"/>
                  <a:pt x="6135" y="5325"/>
                </a:cubicBezTo>
                <a:cubicBezTo>
                  <a:pt x="6560" y="5070"/>
                  <a:pt x="7114" y="4942"/>
                  <a:pt x="7625" y="4899"/>
                </a:cubicBezTo>
                <a:close/>
                <a:moveTo>
                  <a:pt x="6731" y="0"/>
                </a:moveTo>
                <a:lnTo>
                  <a:pt x="3919" y="938"/>
                </a:lnTo>
                <a:lnTo>
                  <a:pt x="4516" y="2641"/>
                </a:lnTo>
                <a:cubicBezTo>
                  <a:pt x="4005" y="2982"/>
                  <a:pt x="3493" y="3366"/>
                  <a:pt x="3110" y="3834"/>
                </a:cubicBezTo>
                <a:lnTo>
                  <a:pt x="1534" y="3067"/>
                </a:lnTo>
                <a:lnTo>
                  <a:pt x="213" y="5709"/>
                </a:lnTo>
                <a:lnTo>
                  <a:pt x="1704" y="6433"/>
                </a:lnTo>
                <a:cubicBezTo>
                  <a:pt x="1534" y="7072"/>
                  <a:pt x="1491" y="7711"/>
                  <a:pt x="1534" y="8392"/>
                </a:cubicBezTo>
                <a:lnTo>
                  <a:pt x="0" y="8903"/>
                </a:lnTo>
                <a:lnTo>
                  <a:pt x="980" y="11715"/>
                </a:lnTo>
                <a:lnTo>
                  <a:pt x="2428" y="11246"/>
                </a:lnTo>
                <a:cubicBezTo>
                  <a:pt x="2769" y="11800"/>
                  <a:pt x="3238" y="12311"/>
                  <a:pt x="3749" y="12737"/>
                </a:cubicBezTo>
                <a:lnTo>
                  <a:pt x="3067" y="14100"/>
                </a:lnTo>
                <a:lnTo>
                  <a:pt x="5709" y="15421"/>
                </a:lnTo>
                <a:lnTo>
                  <a:pt x="6433" y="14015"/>
                </a:lnTo>
                <a:cubicBezTo>
                  <a:pt x="6845" y="14098"/>
                  <a:pt x="7258" y="14145"/>
                  <a:pt x="7682" y="14145"/>
                </a:cubicBezTo>
                <a:cubicBezTo>
                  <a:pt x="7915" y="14145"/>
                  <a:pt x="8151" y="14131"/>
                  <a:pt x="8392" y="14100"/>
                </a:cubicBezTo>
                <a:lnTo>
                  <a:pt x="8903" y="15634"/>
                </a:lnTo>
                <a:lnTo>
                  <a:pt x="11758" y="14697"/>
                </a:lnTo>
                <a:lnTo>
                  <a:pt x="11204" y="13078"/>
                </a:lnTo>
                <a:cubicBezTo>
                  <a:pt x="11715" y="12737"/>
                  <a:pt x="12183" y="12311"/>
                  <a:pt x="12567" y="11800"/>
                </a:cubicBezTo>
                <a:lnTo>
                  <a:pt x="14143" y="12567"/>
                </a:lnTo>
                <a:lnTo>
                  <a:pt x="15464" y="9926"/>
                </a:lnTo>
                <a:lnTo>
                  <a:pt x="13760" y="9074"/>
                </a:lnTo>
                <a:cubicBezTo>
                  <a:pt x="13887" y="8520"/>
                  <a:pt x="13887" y="7924"/>
                  <a:pt x="13845" y="7327"/>
                </a:cubicBezTo>
                <a:lnTo>
                  <a:pt x="15677" y="6731"/>
                </a:lnTo>
                <a:lnTo>
                  <a:pt x="14697" y="3919"/>
                </a:lnTo>
                <a:lnTo>
                  <a:pt x="12865" y="4558"/>
                </a:lnTo>
                <a:cubicBezTo>
                  <a:pt x="12524" y="4090"/>
                  <a:pt x="12183" y="3664"/>
                  <a:pt x="11758" y="3280"/>
                </a:cubicBezTo>
                <a:lnTo>
                  <a:pt x="12609" y="1534"/>
                </a:lnTo>
                <a:lnTo>
                  <a:pt x="9926" y="213"/>
                </a:lnTo>
                <a:lnTo>
                  <a:pt x="9074" y="1917"/>
                </a:lnTo>
                <a:cubicBezTo>
                  <a:pt x="8658" y="1821"/>
                  <a:pt x="8219" y="1774"/>
                  <a:pt x="7792" y="1774"/>
                </a:cubicBezTo>
                <a:cubicBezTo>
                  <a:pt x="7649" y="1774"/>
                  <a:pt x="7508" y="1779"/>
                  <a:pt x="7370" y="1789"/>
                </a:cubicBezTo>
                <a:lnTo>
                  <a:pt x="67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2" name="Google Shape;382;p27"/>
          <p:cNvSpPr/>
          <p:nvPr/>
        </p:nvSpPr>
        <p:spPr>
          <a:xfrm>
            <a:off x="6406139" y="804152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3" name="Google Shape;383;p27"/>
          <p:cNvSpPr/>
          <p:nvPr/>
        </p:nvSpPr>
        <p:spPr>
          <a:xfrm>
            <a:off x="6828947" y="804152"/>
            <a:ext cx="1568883" cy="59329"/>
          </a:xfrm>
          <a:custGeom>
            <a:avLst/>
            <a:gdLst/>
            <a:ahLst/>
            <a:cxnLst/>
            <a:rect l="l" t="t" r="r" b="b"/>
            <a:pathLst>
              <a:path w="34932" h="1321" extrusionOk="0">
                <a:moveTo>
                  <a:pt x="0" y="0"/>
                </a:moveTo>
                <a:lnTo>
                  <a:pt x="0" y="1321"/>
                </a:lnTo>
                <a:lnTo>
                  <a:pt x="34931" y="1321"/>
                </a:lnTo>
                <a:lnTo>
                  <a:pt x="349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4" name="Google Shape;384;p27"/>
          <p:cNvSpPr/>
          <p:nvPr/>
        </p:nvSpPr>
        <p:spPr>
          <a:xfrm>
            <a:off x="6406139" y="983982"/>
            <a:ext cx="267858" cy="61261"/>
          </a:xfrm>
          <a:custGeom>
            <a:avLst/>
            <a:gdLst/>
            <a:ahLst/>
            <a:cxnLst/>
            <a:rect l="l" t="t" r="r" b="b"/>
            <a:pathLst>
              <a:path w="5964" h="1364" extrusionOk="0">
                <a:moveTo>
                  <a:pt x="0" y="0"/>
                </a:moveTo>
                <a:lnTo>
                  <a:pt x="0" y="1364"/>
                </a:lnTo>
                <a:lnTo>
                  <a:pt x="5964" y="1364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5" name="Google Shape;385;p27"/>
          <p:cNvSpPr/>
          <p:nvPr/>
        </p:nvSpPr>
        <p:spPr>
          <a:xfrm>
            <a:off x="6828947" y="983982"/>
            <a:ext cx="1568883" cy="61261"/>
          </a:xfrm>
          <a:custGeom>
            <a:avLst/>
            <a:gdLst/>
            <a:ahLst/>
            <a:cxnLst/>
            <a:rect l="l" t="t" r="r" b="b"/>
            <a:pathLst>
              <a:path w="34932" h="1364" extrusionOk="0">
                <a:moveTo>
                  <a:pt x="0" y="0"/>
                </a:moveTo>
                <a:lnTo>
                  <a:pt x="0" y="1364"/>
                </a:lnTo>
                <a:lnTo>
                  <a:pt x="34931" y="1364"/>
                </a:lnTo>
                <a:lnTo>
                  <a:pt x="349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6" name="Google Shape;386;p27"/>
          <p:cNvSpPr/>
          <p:nvPr/>
        </p:nvSpPr>
        <p:spPr>
          <a:xfrm>
            <a:off x="6406139" y="1165742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7" name="Google Shape;387;p27"/>
          <p:cNvSpPr/>
          <p:nvPr/>
        </p:nvSpPr>
        <p:spPr>
          <a:xfrm>
            <a:off x="6828947" y="1165742"/>
            <a:ext cx="991084" cy="59329"/>
          </a:xfrm>
          <a:custGeom>
            <a:avLst/>
            <a:gdLst/>
            <a:ahLst/>
            <a:cxnLst/>
            <a:rect l="l" t="t" r="r" b="b"/>
            <a:pathLst>
              <a:path w="22067" h="1321" extrusionOk="0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8" name="Google Shape;388;p27"/>
          <p:cNvSpPr/>
          <p:nvPr/>
        </p:nvSpPr>
        <p:spPr>
          <a:xfrm>
            <a:off x="6406139" y="1347503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9" name="Google Shape;389;p27"/>
          <p:cNvSpPr/>
          <p:nvPr/>
        </p:nvSpPr>
        <p:spPr>
          <a:xfrm>
            <a:off x="6828947" y="1347503"/>
            <a:ext cx="991084" cy="59329"/>
          </a:xfrm>
          <a:custGeom>
            <a:avLst/>
            <a:gdLst/>
            <a:ahLst/>
            <a:cxnLst/>
            <a:rect l="l" t="t" r="r" b="b"/>
            <a:pathLst>
              <a:path w="22067" h="1321" extrusionOk="0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0" name="Google Shape;390;p27"/>
          <p:cNvSpPr/>
          <p:nvPr/>
        </p:nvSpPr>
        <p:spPr>
          <a:xfrm>
            <a:off x="6101900" y="869185"/>
            <a:ext cx="141654" cy="552963"/>
          </a:xfrm>
          <a:custGeom>
            <a:avLst/>
            <a:gdLst/>
            <a:ahLst/>
            <a:cxnLst/>
            <a:rect l="l" t="t" r="r" b="b"/>
            <a:pathLst>
              <a:path w="3154" h="12312" fill="none" extrusionOk="0">
                <a:moveTo>
                  <a:pt x="3153" y="12311"/>
                </a:moveTo>
                <a:lnTo>
                  <a:pt x="1" y="12311"/>
                </a:lnTo>
                <a:lnTo>
                  <a:pt x="1" y="0"/>
                </a:lnTo>
                <a:lnTo>
                  <a:pt x="3068" y="0"/>
                </a:lnTo>
              </a:path>
            </a:pathLst>
          </a:custGeom>
          <a:solidFill>
            <a:schemeClr val="accent1"/>
          </a:solidFill>
          <a:ln w="13850" cap="flat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1" name="Google Shape;391;p27"/>
          <p:cNvSpPr/>
          <p:nvPr/>
        </p:nvSpPr>
        <p:spPr>
          <a:xfrm>
            <a:off x="523596" y="911573"/>
            <a:ext cx="1335660" cy="80014"/>
          </a:xfrm>
          <a:custGeom>
            <a:avLst/>
            <a:gdLst/>
            <a:ahLst/>
            <a:cxnLst/>
            <a:rect l="l" t="t" r="r" b="b"/>
            <a:pathLst>
              <a:path w="22067" h="1322" extrusionOk="0">
                <a:moveTo>
                  <a:pt x="0" y="1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2" name="Google Shape;392;p27"/>
          <p:cNvSpPr/>
          <p:nvPr/>
        </p:nvSpPr>
        <p:spPr>
          <a:xfrm>
            <a:off x="523596" y="1153907"/>
            <a:ext cx="1335660" cy="82617"/>
          </a:xfrm>
          <a:custGeom>
            <a:avLst/>
            <a:gdLst/>
            <a:ahLst/>
            <a:cxnLst/>
            <a:rect l="l" t="t" r="r" b="b"/>
            <a:pathLst>
              <a:path w="22067" h="1365" extrusionOk="0">
                <a:moveTo>
                  <a:pt x="0" y="1"/>
                </a:moveTo>
                <a:lnTo>
                  <a:pt x="0" y="1364"/>
                </a:lnTo>
                <a:lnTo>
                  <a:pt x="22066" y="1364"/>
                </a:lnTo>
                <a:lnTo>
                  <a:pt x="220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3" name="Google Shape;393;p27"/>
          <p:cNvSpPr/>
          <p:nvPr/>
        </p:nvSpPr>
        <p:spPr>
          <a:xfrm>
            <a:off x="6580967" y="2995135"/>
            <a:ext cx="1929800" cy="381875"/>
          </a:xfrm>
          <a:custGeom>
            <a:avLst/>
            <a:gdLst/>
            <a:ahLst/>
            <a:cxnLst/>
            <a:rect l="l" t="t" r="r" b="b"/>
            <a:pathLst>
              <a:path w="60278" h="11928" fill="none" extrusionOk="0">
                <a:moveTo>
                  <a:pt x="0" y="0"/>
                </a:moveTo>
                <a:lnTo>
                  <a:pt x="60277" y="0"/>
                </a:lnTo>
                <a:lnTo>
                  <a:pt x="60277" y="11928"/>
                </a:lnTo>
                <a:lnTo>
                  <a:pt x="0" y="11928"/>
                </a:lnTo>
                <a:close/>
              </a:path>
            </a:pathLst>
          </a:custGeom>
          <a:solidFill>
            <a:schemeClr val="accent1"/>
          </a:solidFill>
          <a:ln w="13850" cap="flat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27"/>
          <p:cNvSpPr txBox="1">
            <a:spLocks noGrp="1"/>
          </p:cNvSpPr>
          <p:nvPr>
            <p:ph type="subTitle" idx="1"/>
          </p:nvPr>
        </p:nvSpPr>
        <p:spPr>
          <a:xfrm>
            <a:off x="2098793" y="1304034"/>
            <a:ext cx="4144761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4° Vimos que os fios do gabinete, estavam no lugar errado. A ordem devia ser essa: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80580C3C-61BE-4A5A-96D6-9D2128ABFD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64" r="2547"/>
          <a:stretch/>
        </p:blipFill>
        <p:spPr>
          <a:xfrm>
            <a:off x="3840004" y="2027713"/>
            <a:ext cx="3484485" cy="209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37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7"/>
          <p:cNvSpPr/>
          <p:nvPr/>
        </p:nvSpPr>
        <p:spPr>
          <a:xfrm rot="-3173578">
            <a:off x="2948502" y="636938"/>
            <a:ext cx="755592" cy="874209"/>
          </a:xfrm>
          <a:custGeom>
            <a:avLst/>
            <a:gdLst/>
            <a:ahLst/>
            <a:cxnLst/>
            <a:rect l="l" t="t" r="r" b="b"/>
            <a:pathLst>
              <a:path w="23601" h="27306" fill="none" extrusionOk="0">
                <a:moveTo>
                  <a:pt x="7583" y="1747"/>
                </a:moveTo>
                <a:cubicBezTo>
                  <a:pt x="16316" y="0"/>
                  <a:pt x="23600" y="8392"/>
                  <a:pt x="20704" y="16784"/>
                </a:cubicBezTo>
                <a:cubicBezTo>
                  <a:pt x="17807" y="25218"/>
                  <a:pt x="6859" y="27306"/>
                  <a:pt x="1108" y="20533"/>
                </a:cubicBezTo>
                <a:cubicBezTo>
                  <a:pt x="682" y="20064"/>
                  <a:pt x="299" y="19553"/>
                  <a:pt x="1" y="18999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78" name="Google Shape;378;p27"/>
          <p:cNvSpPr/>
          <p:nvPr/>
        </p:nvSpPr>
        <p:spPr>
          <a:xfrm>
            <a:off x="5784719" y="3707004"/>
            <a:ext cx="1373867" cy="1113719"/>
          </a:xfrm>
          <a:custGeom>
            <a:avLst/>
            <a:gdLst/>
            <a:ahLst/>
            <a:cxnLst/>
            <a:rect l="l" t="t" r="r" b="b"/>
            <a:pathLst>
              <a:path w="25645" h="20789" fill="none" extrusionOk="0">
                <a:moveTo>
                  <a:pt x="23472" y="5709"/>
                </a:moveTo>
                <a:cubicBezTo>
                  <a:pt x="25645" y="13547"/>
                  <a:pt x="18488" y="20789"/>
                  <a:pt x="10608" y="18744"/>
                </a:cubicBezTo>
                <a:cubicBezTo>
                  <a:pt x="2684" y="16657"/>
                  <a:pt x="1" y="6859"/>
                  <a:pt x="5752" y="1066"/>
                </a:cubicBezTo>
                <a:cubicBezTo>
                  <a:pt x="6092" y="683"/>
                  <a:pt x="6518" y="299"/>
                  <a:pt x="6944" y="1"/>
                </a:cubicBezTo>
              </a:path>
            </a:pathLst>
          </a:custGeom>
          <a:solidFill>
            <a:schemeClr val="accent1"/>
          </a:solidFill>
          <a:ln w="13850" cap="rnd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27"/>
          <p:cNvSpPr/>
          <p:nvPr/>
        </p:nvSpPr>
        <p:spPr>
          <a:xfrm>
            <a:off x="-2" y="2933780"/>
            <a:ext cx="2563026" cy="2560152"/>
          </a:xfrm>
          <a:custGeom>
            <a:avLst/>
            <a:gdLst/>
            <a:ahLst/>
            <a:cxnLst/>
            <a:rect l="l" t="t" r="r" b="b"/>
            <a:pathLst>
              <a:path w="39235" h="39191" fill="none" extrusionOk="0">
                <a:moveTo>
                  <a:pt x="37487" y="27817"/>
                </a:moveTo>
                <a:lnTo>
                  <a:pt x="39234" y="20661"/>
                </a:lnTo>
                <a:lnTo>
                  <a:pt x="34719" y="19511"/>
                </a:lnTo>
                <a:cubicBezTo>
                  <a:pt x="34676" y="18062"/>
                  <a:pt x="34420" y="16614"/>
                  <a:pt x="33952" y="15251"/>
                </a:cubicBezTo>
                <a:lnTo>
                  <a:pt x="38041" y="12780"/>
                </a:lnTo>
                <a:lnTo>
                  <a:pt x="34250" y="6475"/>
                </a:lnTo>
                <a:lnTo>
                  <a:pt x="30075" y="8989"/>
                </a:lnTo>
                <a:cubicBezTo>
                  <a:pt x="29053" y="8009"/>
                  <a:pt x="27903" y="7157"/>
                  <a:pt x="26668" y="6475"/>
                </a:cubicBezTo>
                <a:lnTo>
                  <a:pt x="27860" y="1747"/>
                </a:lnTo>
                <a:lnTo>
                  <a:pt x="20704" y="1"/>
                </a:lnTo>
                <a:lnTo>
                  <a:pt x="19554" y="4601"/>
                </a:lnTo>
                <a:cubicBezTo>
                  <a:pt x="18105" y="4601"/>
                  <a:pt x="16657" y="4772"/>
                  <a:pt x="15294" y="5155"/>
                </a:cubicBezTo>
                <a:lnTo>
                  <a:pt x="12866" y="1108"/>
                </a:lnTo>
                <a:lnTo>
                  <a:pt x="6518" y="4942"/>
                </a:lnTo>
                <a:lnTo>
                  <a:pt x="8819" y="8776"/>
                </a:lnTo>
                <a:cubicBezTo>
                  <a:pt x="7711" y="9841"/>
                  <a:pt x="6774" y="11033"/>
                  <a:pt x="6007" y="12354"/>
                </a:cubicBezTo>
                <a:lnTo>
                  <a:pt x="1790" y="11289"/>
                </a:lnTo>
                <a:lnTo>
                  <a:pt x="1" y="18531"/>
                </a:lnTo>
                <a:lnTo>
                  <a:pt x="3963" y="19511"/>
                </a:lnTo>
                <a:cubicBezTo>
                  <a:pt x="3920" y="21129"/>
                  <a:pt x="4133" y="22748"/>
                  <a:pt x="4602" y="24282"/>
                </a:cubicBezTo>
                <a:lnTo>
                  <a:pt x="1194" y="26326"/>
                </a:lnTo>
                <a:lnTo>
                  <a:pt x="4985" y="32673"/>
                </a:lnTo>
                <a:lnTo>
                  <a:pt x="8308" y="30671"/>
                </a:lnTo>
                <a:cubicBezTo>
                  <a:pt x="9458" y="31907"/>
                  <a:pt x="10821" y="32886"/>
                  <a:pt x="12312" y="33653"/>
                </a:cubicBezTo>
                <a:lnTo>
                  <a:pt x="11375" y="37402"/>
                </a:lnTo>
                <a:lnTo>
                  <a:pt x="18574" y="39191"/>
                </a:lnTo>
                <a:lnTo>
                  <a:pt x="19511" y="35357"/>
                </a:lnTo>
                <a:cubicBezTo>
                  <a:pt x="21130" y="35357"/>
                  <a:pt x="22748" y="35059"/>
                  <a:pt x="24325" y="34548"/>
                </a:cubicBezTo>
                <a:lnTo>
                  <a:pt x="26412" y="37998"/>
                </a:lnTo>
                <a:lnTo>
                  <a:pt x="32716" y="34164"/>
                </a:lnTo>
                <a:lnTo>
                  <a:pt x="30544" y="30543"/>
                </a:lnTo>
                <a:cubicBezTo>
                  <a:pt x="31609" y="29393"/>
                  <a:pt x="32503" y="28115"/>
                  <a:pt x="33185" y="26710"/>
                </a:cubicBezTo>
                <a:close/>
                <a:moveTo>
                  <a:pt x="26242" y="23430"/>
                </a:moveTo>
                <a:cubicBezTo>
                  <a:pt x="25986" y="23898"/>
                  <a:pt x="25688" y="24367"/>
                  <a:pt x="25347" y="24793"/>
                </a:cubicBezTo>
                <a:cubicBezTo>
                  <a:pt x="22961" y="27902"/>
                  <a:pt x="18574" y="28627"/>
                  <a:pt x="15294" y="26497"/>
                </a:cubicBezTo>
                <a:cubicBezTo>
                  <a:pt x="14953" y="26284"/>
                  <a:pt x="14612" y="26028"/>
                  <a:pt x="14271" y="25730"/>
                </a:cubicBezTo>
                <a:cubicBezTo>
                  <a:pt x="12993" y="24622"/>
                  <a:pt x="12141" y="23131"/>
                  <a:pt x="11843" y="21470"/>
                </a:cubicBezTo>
                <a:cubicBezTo>
                  <a:pt x="11715" y="21001"/>
                  <a:pt x="11673" y="20490"/>
                  <a:pt x="11673" y="20022"/>
                </a:cubicBezTo>
                <a:cubicBezTo>
                  <a:pt x="11673" y="19383"/>
                  <a:pt x="11758" y="18744"/>
                  <a:pt x="11886" y="18147"/>
                </a:cubicBezTo>
                <a:cubicBezTo>
                  <a:pt x="13036" y="13249"/>
                  <a:pt x="18574" y="10778"/>
                  <a:pt x="23004" y="13249"/>
                </a:cubicBezTo>
                <a:cubicBezTo>
                  <a:pt x="23600" y="13589"/>
                  <a:pt x="24197" y="14015"/>
                  <a:pt x="24708" y="14484"/>
                </a:cubicBezTo>
                <a:cubicBezTo>
                  <a:pt x="26625" y="16401"/>
                  <a:pt x="27434" y="19212"/>
                  <a:pt x="26838" y="21853"/>
                </a:cubicBezTo>
                <a:cubicBezTo>
                  <a:pt x="26710" y="22407"/>
                  <a:pt x="26497" y="22918"/>
                  <a:pt x="26242" y="23430"/>
                </a:cubicBezTo>
                <a:close/>
              </a:path>
            </a:pathLst>
          </a:custGeom>
          <a:solidFill>
            <a:schemeClr val="accent1"/>
          </a:solidFill>
          <a:ln w="26625" cap="flat" cmpd="sng">
            <a:solidFill>
              <a:srgbClr val="1EFFC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0" name="Google Shape;380;p27"/>
          <p:cNvSpPr/>
          <p:nvPr/>
        </p:nvSpPr>
        <p:spPr>
          <a:xfrm>
            <a:off x="6101912" y="3732129"/>
            <a:ext cx="837606" cy="839856"/>
          </a:xfrm>
          <a:custGeom>
            <a:avLst/>
            <a:gdLst/>
            <a:ahLst/>
            <a:cxnLst/>
            <a:rect l="l" t="t" r="r" b="b"/>
            <a:pathLst>
              <a:path w="15635" h="15677" extrusionOk="0">
                <a:moveTo>
                  <a:pt x="7626" y="4942"/>
                </a:moveTo>
                <a:cubicBezTo>
                  <a:pt x="7882" y="4942"/>
                  <a:pt x="8137" y="4942"/>
                  <a:pt x="8393" y="5027"/>
                </a:cubicBezTo>
                <a:cubicBezTo>
                  <a:pt x="8648" y="5070"/>
                  <a:pt x="8861" y="5155"/>
                  <a:pt x="9032" y="5240"/>
                </a:cubicBezTo>
                <a:cubicBezTo>
                  <a:pt x="9287" y="5368"/>
                  <a:pt x="9500" y="5496"/>
                  <a:pt x="9671" y="5666"/>
                </a:cubicBezTo>
                <a:cubicBezTo>
                  <a:pt x="9884" y="5879"/>
                  <a:pt x="10097" y="6092"/>
                  <a:pt x="10225" y="6305"/>
                </a:cubicBezTo>
                <a:cubicBezTo>
                  <a:pt x="10523" y="6731"/>
                  <a:pt x="10693" y="7157"/>
                  <a:pt x="10736" y="7668"/>
                </a:cubicBezTo>
                <a:cubicBezTo>
                  <a:pt x="10778" y="7924"/>
                  <a:pt x="10778" y="8179"/>
                  <a:pt x="10736" y="8478"/>
                </a:cubicBezTo>
                <a:cubicBezTo>
                  <a:pt x="10693" y="8776"/>
                  <a:pt x="10608" y="9074"/>
                  <a:pt x="10480" y="9372"/>
                </a:cubicBezTo>
                <a:cubicBezTo>
                  <a:pt x="10352" y="9585"/>
                  <a:pt x="10225" y="9756"/>
                  <a:pt x="10097" y="9926"/>
                </a:cubicBezTo>
                <a:cubicBezTo>
                  <a:pt x="9926" y="10096"/>
                  <a:pt x="9799" y="10267"/>
                  <a:pt x="9628" y="10394"/>
                </a:cubicBezTo>
                <a:cubicBezTo>
                  <a:pt x="9117" y="10820"/>
                  <a:pt x="8521" y="11033"/>
                  <a:pt x="7882" y="11076"/>
                </a:cubicBezTo>
                <a:lnTo>
                  <a:pt x="7370" y="11076"/>
                </a:lnTo>
                <a:cubicBezTo>
                  <a:pt x="6689" y="11033"/>
                  <a:pt x="6007" y="10735"/>
                  <a:pt x="5539" y="10224"/>
                </a:cubicBezTo>
                <a:cubicBezTo>
                  <a:pt x="5411" y="10096"/>
                  <a:pt x="5326" y="9969"/>
                  <a:pt x="5198" y="9841"/>
                </a:cubicBezTo>
                <a:cubicBezTo>
                  <a:pt x="4815" y="9287"/>
                  <a:pt x="4602" y="8605"/>
                  <a:pt x="4602" y="7924"/>
                </a:cubicBezTo>
                <a:cubicBezTo>
                  <a:pt x="4602" y="7753"/>
                  <a:pt x="4644" y="7540"/>
                  <a:pt x="4687" y="7370"/>
                </a:cubicBezTo>
                <a:cubicBezTo>
                  <a:pt x="4729" y="7114"/>
                  <a:pt x="4815" y="6901"/>
                  <a:pt x="4942" y="6646"/>
                </a:cubicBezTo>
                <a:cubicBezTo>
                  <a:pt x="5070" y="6348"/>
                  <a:pt x="5283" y="6049"/>
                  <a:pt x="5581" y="5794"/>
                </a:cubicBezTo>
                <a:cubicBezTo>
                  <a:pt x="5709" y="5623"/>
                  <a:pt x="5880" y="5496"/>
                  <a:pt x="6093" y="5368"/>
                </a:cubicBezTo>
                <a:cubicBezTo>
                  <a:pt x="6561" y="5112"/>
                  <a:pt x="7072" y="4942"/>
                  <a:pt x="7626" y="4942"/>
                </a:cubicBezTo>
                <a:close/>
                <a:moveTo>
                  <a:pt x="6731" y="1"/>
                </a:moveTo>
                <a:lnTo>
                  <a:pt x="3920" y="938"/>
                </a:lnTo>
                <a:lnTo>
                  <a:pt x="4474" y="2684"/>
                </a:lnTo>
                <a:cubicBezTo>
                  <a:pt x="3963" y="2982"/>
                  <a:pt x="3494" y="3366"/>
                  <a:pt x="3068" y="3834"/>
                </a:cubicBezTo>
                <a:lnTo>
                  <a:pt x="1534" y="3068"/>
                </a:lnTo>
                <a:lnTo>
                  <a:pt x="214" y="5709"/>
                </a:lnTo>
                <a:lnTo>
                  <a:pt x="1662" y="6433"/>
                </a:lnTo>
                <a:cubicBezTo>
                  <a:pt x="1534" y="7072"/>
                  <a:pt x="1449" y="7753"/>
                  <a:pt x="1492" y="8392"/>
                </a:cubicBezTo>
                <a:lnTo>
                  <a:pt x="1" y="8904"/>
                </a:lnTo>
                <a:lnTo>
                  <a:pt x="938" y="11758"/>
                </a:lnTo>
                <a:lnTo>
                  <a:pt x="2429" y="11246"/>
                </a:lnTo>
                <a:cubicBezTo>
                  <a:pt x="2770" y="11800"/>
                  <a:pt x="3196" y="12311"/>
                  <a:pt x="3750" y="12737"/>
                </a:cubicBezTo>
                <a:lnTo>
                  <a:pt x="3068" y="14143"/>
                </a:lnTo>
                <a:lnTo>
                  <a:pt x="5709" y="15464"/>
                </a:lnTo>
                <a:lnTo>
                  <a:pt x="6433" y="14015"/>
                </a:lnTo>
                <a:cubicBezTo>
                  <a:pt x="6859" y="14129"/>
                  <a:pt x="7285" y="14167"/>
                  <a:pt x="7724" y="14167"/>
                </a:cubicBezTo>
                <a:cubicBezTo>
                  <a:pt x="7943" y="14167"/>
                  <a:pt x="8166" y="14157"/>
                  <a:pt x="8393" y="14143"/>
                </a:cubicBezTo>
                <a:lnTo>
                  <a:pt x="8904" y="15677"/>
                </a:lnTo>
                <a:lnTo>
                  <a:pt x="11715" y="14697"/>
                </a:lnTo>
                <a:lnTo>
                  <a:pt x="11204" y="13121"/>
                </a:lnTo>
                <a:cubicBezTo>
                  <a:pt x="11715" y="12737"/>
                  <a:pt x="12184" y="12311"/>
                  <a:pt x="12567" y="11843"/>
                </a:cubicBezTo>
                <a:lnTo>
                  <a:pt x="14101" y="12610"/>
                </a:lnTo>
                <a:lnTo>
                  <a:pt x="15422" y="9926"/>
                </a:lnTo>
                <a:lnTo>
                  <a:pt x="13760" y="9117"/>
                </a:lnTo>
                <a:cubicBezTo>
                  <a:pt x="13845" y="8520"/>
                  <a:pt x="13888" y="7966"/>
                  <a:pt x="13845" y="7370"/>
                </a:cubicBezTo>
                <a:lnTo>
                  <a:pt x="15635" y="6774"/>
                </a:lnTo>
                <a:lnTo>
                  <a:pt x="14697" y="3920"/>
                </a:lnTo>
                <a:lnTo>
                  <a:pt x="12866" y="4559"/>
                </a:lnTo>
                <a:cubicBezTo>
                  <a:pt x="12525" y="4090"/>
                  <a:pt x="12141" y="3664"/>
                  <a:pt x="11715" y="3323"/>
                </a:cubicBezTo>
                <a:lnTo>
                  <a:pt x="12610" y="1534"/>
                </a:lnTo>
                <a:lnTo>
                  <a:pt x="9926" y="214"/>
                </a:lnTo>
                <a:lnTo>
                  <a:pt x="9074" y="1960"/>
                </a:lnTo>
                <a:cubicBezTo>
                  <a:pt x="8521" y="1832"/>
                  <a:pt x="7924" y="1790"/>
                  <a:pt x="7370" y="1790"/>
                </a:cubicBezTo>
                <a:lnTo>
                  <a:pt x="6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27"/>
          <p:cNvSpPr/>
          <p:nvPr/>
        </p:nvSpPr>
        <p:spPr>
          <a:xfrm rot="-3173578">
            <a:off x="3032075" y="862878"/>
            <a:ext cx="501903" cy="500527"/>
          </a:xfrm>
          <a:custGeom>
            <a:avLst/>
            <a:gdLst/>
            <a:ahLst/>
            <a:cxnLst/>
            <a:rect l="l" t="t" r="r" b="b"/>
            <a:pathLst>
              <a:path w="15677" h="15634" extrusionOk="0">
                <a:moveTo>
                  <a:pt x="7625" y="4899"/>
                </a:moveTo>
                <a:cubicBezTo>
                  <a:pt x="7924" y="4899"/>
                  <a:pt x="8179" y="4942"/>
                  <a:pt x="8435" y="4984"/>
                </a:cubicBezTo>
                <a:cubicBezTo>
                  <a:pt x="8648" y="5070"/>
                  <a:pt x="8861" y="5112"/>
                  <a:pt x="9074" y="5240"/>
                </a:cubicBezTo>
                <a:cubicBezTo>
                  <a:pt x="9287" y="5325"/>
                  <a:pt x="9500" y="5496"/>
                  <a:pt x="9713" y="5666"/>
                </a:cubicBezTo>
                <a:cubicBezTo>
                  <a:pt x="10309" y="6177"/>
                  <a:pt x="10650" y="6859"/>
                  <a:pt x="10778" y="7625"/>
                </a:cubicBezTo>
                <a:cubicBezTo>
                  <a:pt x="10778" y="7881"/>
                  <a:pt x="10778" y="8179"/>
                  <a:pt x="10778" y="8435"/>
                </a:cubicBezTo>
                <a:cubicBezTo>
                  <a:pt x="10735" y="8776"/>
                  <a:pt x="10650" y="9074"/>
                  <a:pt x="10480" y="9372"/>
                </a:cubicBezTo>
                <a:cubicBezTo>
                  <a:pt x="10394" y="9542"/>
                  <a:pt x="10267" y="9713"/>
                  <a:pt x="10139" y="9883"/>
                </a:cubicBezTo>
                <a:lnTo>
                  <a:pt x="10096" y="9926"/>
                </a:lnTo>
                <a:cubicBezTo>
                  <a:pt x="9968" y="10096"/>
                  <a:pt x="9798" y="10224"/>
                  <a:pt x="9628" y="10394"/>
                </a:cubicBezTo>
                <a:cubicBezTo>
                  <a:pt x="9159" y="10778"/>
                  <a:pt x="8520" y="11033"/>
                  <a:pt x="7924" y="11076"/>
                </a:cubicBezTo>
                <a:lnTo>
                  <a:pt x="7370" y="11076"/>
                </a:lnTo>
                <a:cubicBezTo>
                  <a:pt x="7029" y="11033"/>
                  <a:pt x="6688" y="10906"/>
                  <a:pt x="6348" y="10778"/>
                </a:cubicBezTo>
                <a:cubicBezTo>
                  <a:pt x="6049" y="10607"/>
                  <a:pt x="5794" y="10437"/>
                  <a:pt x="5581" y="10181"/>
                </a:cubicBezTo>
                <a:cubicBezTo>
                  <a:pt x="5453" y="10096"/>
                  <a:pt x="5325" y="9968"/>
                  <a:pt x="5240" y="9798"/>
                </a:cubicBezTo>
                <a:cubicBezTo>
                  <a:pt x="4814" y="9287"/>
                  <a:pt x="4601" y="8605"/>
                  <a:pt x="4644" y="7924"/>
                </a:cubicBezTo>
                <a:cubicBezTo>
                  <a:pt x="4644" y="7711"/>
                  <a:pt x="4644" y="7540"/>
                  <a:pt x="4686" y="7370"/>
                </a:cubicBezTo>
                <a:cubicBezTo>
                  <a:pt x="4771" y="7114"/>
                  <a:pt x="4857" y="6859"/>
                  <a:pt x="4942" y="6646"/>
                </a:cubicBezTo>
                <a:cubicBezTo>
                  <a:pt x="5112" y="6305"/>
                  <a:pt x="5325" y="6007"/>
                  <a:pt x="5581" y="5751"/>
                </a:cubicBezTo>
                <a:cubicBezTo>
                  <a:pt x="5751" y="5623"/>
                  <a:pt x="5922" y="5453"/>
                  <a:pt x="6135" y="5325"/>
                </a:cubicBezTo>
                <a:cubicBezTo>
                  <a:pt x="6560" y="5070"/>
                  <a:pt x="7114" y="4942"/>
                  <a:pt x="7625" y="4899"/>
                </a:cubicBezTo>
                <a:close/>
                <a:moveTo>
                  <a:pt x="6731" y="0"/>
                </a:moveTo>
                <a:lnTo>
                  <a:pt x="3919" y="938"/>
                </a:lnTo>
                <a:lnTo>
                  <a:pt x="4516" y="2641"/>
                </a:lnTo>
                <a:cubicBezTo>
                  <a:pt x="4005" y="2982"/>
                  <a:pt x="3493" y="3366"/>
                  <a:pt x="3110" y="3834"/>
                </a:cubicBezTo>
                <a:lnTo>
                  <a:pt x="1534" y="3067"/>
                </a:lnTo>
                <a:lnTo>
                  <a:pt x="213" y="5709"/>
                </a:lnTo>
                <a:lnTo>
                  <a:pt x="1704" y="6433"/>
                </a:lnTo>
                <a:cubicBezTo>
                  <a:pt x="1534" y="7072"/>
                  <a:pt x="1491" y="7711"/>
                  <a:pt x="1534" y="8392"/>
                </a:cubicBezTo>
                <a:lnTo>
                  <a:pt x="0" y="8903"/>
                </a:lnTo>
                <a:lnTo>
                  <a:pt x="980" y="11715"/>
                </a:lnTo>
                <a:lnTo>
                  <a:pt x="2428" y="11246"/>
                </a:lnTo>
                <a:cubicBezTo>
                  <a:pt x="2769" y="11800"/>
                  <a:pt x="3238" y="12311"/>
                  <a:pt x="3749" y="12737"/>
                </a:cubicBezTo>
                <a:lnTo>
                  <a:pt x="3067" y="14100"/>
                </a:lnTo>
                <a:lnTo>
                  <a:pt x="5709" y="15421"/>
                </a:lnTo>
                <a:lnTo>
                  <a:pt x="6433" y="14015"/>
                </a:lnTo>
                <a:cubicBezTo>
                  <a:pt x="6845" y="14098"/>
                  <a:pt x="7258" y="14145"/>
                  <a:pt x="7682" y="14145"/>
                </a:cubicBezTo>
                <a:cubicBezTo>
                  <a:pt x="7915" y="14145"/>
                  <a:pt x="8151" y="14131"/>
                  <a:pt x="8392" y="14100"/>
                </a:cubicBezTo>
                <a:lnTo>
                  <a:pt x="8903" y="15634"/>
                </a:lnTo>
                <a:lnTo>
                  <a:pt x="11758" y="14697"/>
                </a:lnTo>
                <a:lnTo>
                  <a:pt x="11204" y="13078"/>
                </a:lnTo>
                <a:cubicBezTo>
                  <a:pt x="11715" y="12737"/>
                  <a:pt x="12183" y="12311"/>
                  <a:pt x="12567" y="11800"/>
                </a:cubicBezTo>
                <a:lnTo>
                  <a:pt x="14143" y="12567"/>
                </a:lnTo>
                <a:lnTo>
                  <a:pt x="15464" y="9926"/>
                </a:lnTo>
                <a:lnTo>
                  <a:pt x="13760" y="9074"/>
                </a:lnTo>
                <a:cubicBezTo>
                  <a:pt x="13887" y="8520"/>
                  <a:pt x="13887" y="7924"/>
                  <a:pt x="13845" y="7327"/>
                </a:cubicBezTo>
                <a:lnTo>
                  <a:pt x="15677" y="6731"/>
                </a:lnTo>
                <a:lnTo>
                  <a:pt x="14697" y="3919"/>
                </a:lnTo>
                <a:lnTo>
                  <a:pt x="12865" y="4558"/>
                </a:lnTo>
                <a:cubicBezTo>
                  <a:pt x="12524" y="4090"/>
                  <a:pt x="12183" y="3664"/>
                  <a:pt x="11758" y="3280"/>
                </a:cubicBezTo>
                <a:lnTo>
                  <a:pt x="12609" y="1534"/>
                </a:lnTo>
                <a:lnTo>
                  <a:pt x="9926" y="213"/>
                </a:lnTo>
                <a:lnTo>
                  <a:pt x="9074" y="1917"/>
                </a:lnTo>
                <a:cubicBezTo>
                  <a:pt x="8658" y="1821"/>
                  <a:pt x="8219" y="1774"/>
                  <a:pt x="7792" y="1774"/>
                </a:cubicBezTo>
                <a:cubicBezTo>
                  <a:pt x="7649" y="1774"/>
                  <a:pt x="7508" y="1779"/>
                  <a:pt x="7370" y="1789"/>
                </a:cubicBezTo>
                <a:lnTo>
                  <a:pt x="67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2" name="Google Shape;382;p27"/>
          <p:cNvSpPr/>
          <p:nvPr/>
        </p:nvSpPr>
        <p:spPr>
          <a:xfrm>
            <a:off x="6406139" y="804152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3" name="Google Shape;383;p27"/>
          <p:cNvSpPr/>
          <p:nvPr/>
        </p:nvSpPr>
        <p:spPr>
          <a:xfrm>
            <a:off x="6828947" y="804152"/>
            <a:ext cx="1568883" cy="59329"/>
          </a:xfrm>
          <a:custGeom>
            <a:avLst/>
            <a:gdLst/>
            <a:ahLst/>
            <a:cxnLst/>
            <a:rect l="l" t="t" r="r" b="b"/>
            <a:pathLst>
              <a:path w="34932" h="1321" extrusionOk="0">
                <a:moveTo>
                  <a:pt x="0" y="0"/>
                </a:moveTo>
                <a:lnTo>
                  <a:pt x="0" y="1321"/>
                </a:lnTo>
                <a:lnTo>
                  <a:pt x="34931" y="1321"/>
                </a:lnTo>
                <a:lnTo>
                  <a:pt x="349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4" name="Google Shape;384;p27"/>
          <p:cNvSpPr/>
          <p:nvPr/>
        </p:nvSpPr>
        <p:spPr>
          <a:xfrm>
            <a:off x="6406139" y="983982"/>
            <a:ext cx="267858" cy="61261"/>
          </a:xfrm>
          <a:custGeom>
            <a:avLst/>
            <a:gdLst/>
            <a:ahLst/>
            <a:cxnLst/>
            <a:rect l="l" t="t" r="r" b="b"/>
            <a:pathLst>
              <a:path w="5964" h="1364" extrusionOk="0">
                <a:moveTo>
                  <a:pt x="0" y="0"/>
                </a:moveTo>
                <a:lnTo>
                  <a:pt x="0" y="1364"/>
                </a:lnTo>
                <a:lnTo>
                  <a:pt x="5964" y="1364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5" name="Google Shape;385;p27"/>
          <p:cNvSpPr/>
          <p:nvPr/>
        </p:nvSpPr>
        <p:spPr>
          <a:xfrm>
            <a:off x="6828947" y="983982"/>
            <a:ext cx="1568883" cy="61261"/>
          </a:xfrm>
          <a:custGeom>
            <a:avLst/>
            <a:gdLst/>
            <a:ahLst/>
            <a:cxnLst/>
            <a:rect l="l" t="t" r="r" b="b"/>
            <a:pathLst>
              <a:path w="34932" h="1364" extrusionOk="0">
                <a:moveTo>
                  <a:pt x="0" y="0"/>
                </a:moveTo>
                <a:lnTo>
                  <a:pt x="0" y="1364"/>
                </a:lnTo>
                <a:lnTo>
                  <a:pt x="34931" y="1364"/>
                </a:lnTo>
                <a:lnTo>
                  <a:pt x="349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6" name="Google Shape;386;p27"/>
          <p:cNvSpPr/>
          <p:nvPr/>
        </p:nvSpPr>
        <p:spPr>
          <a:xfrm>
            <a:off x="6406139" y="1165742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7" name="Google Shape;387;p27"/>
          <p:cNvSpPr/>
          <p:nvPr/>
        </p:nvSpPr>
        <p:spPr>
          <a:xfrm>
            <a:off x="6828947" y="1165742"/>
            <a:ext cx="991084" cy="59329"/>
          </a:xfrm>
          <a:custGeom>
            <a:avLst/>
            <a:gdLst/>
            <a:ahLst/>
            <a:cxnLst/>
            <a:rect l="l" t="t" r="r" b="b"/>
            <a:pathLst>
              <a:path w="22067" h="1321" extrusionOk="0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8" name="Google Shape;388;p27"/>
          <p:cNvSpPr/>
          <p:nvPr/>
        </p:nvSpPr>
        <p:spPr>
          <a:xfrm>
            <a:off x="6406139" y="1347503"/>
            <a:ext cx="267858" cy="59329"/>
          </a:xfrm>
          <a:custGeom>
            <a:avLst/>
            <a:gdLst/>
            <a:ahLst/>
            <a:cxnLst/>
            <a:rect l="l" t="t" r="r" b="b"/>
            <a:pathLst>
              <a:path w="5964" h="1321" extrusionOk="0">
                <a:moveTo>
                  <a:pt x="0" y="0"/>
                </a:moveTo>
                <a:lnTo>
                  <a:pt x="0" y="1321"/>
                </a:lnTo>
                <a:lnTo>
                  <a:pt x="5964" y="1321"/>
                </a:lnTo>
                <a:lnTo>
                  <a:pt x="596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89" name="Google Shape;389;p27"/>
          <p:cNvSpPr/>
          <p:nvPr/>
        </p:nvSpPr>
        <p:spPr>
          <a:xfrm>
            <a:off x="6828947" y="1347503"/>
            <a:ext cx="991084" cy="59329"/>
          </a:xfrm>
          <a:custGeom>
            <a:avLst/>
            <a:gdLst/>
            <a:ahLst/>
            <a:cxnLst/>
            <a:rect l="l" t="t" r="r" b="b"/>
            <a:pathLst>
              <a:path w="22067" h="1321" extrusionOk="0">
                <a:moveTo>
                  <a:pt x="0" y="0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0" name="Google Shape;390;p27"/>
          <p:cNvSpPr/>
          <p:nvPr/>
        </p:nvSpPr>
        <p:spPr>
          <a:xfrm>
            <a:off x="6101900" y="869185"/>
            <a:ext cx="141654" cy="552963"/>
          </a:xfrm>
          <a:custGeom>
            <a:avLst/>
            <a:gdLst/>
            <a:ahLst/>
            <a:cxnLst/>
            <a:rect l="l" t="t" r="r" b="b"/>
            <a:pathLst>
              <a:path w="3154" h="12312" fill="none" extrusionOk="0">
                <a:moveTo>
                  <a:pt x="3153" y="12311"/>
                </a:moveTo>
                <a:lnTo>
                  <a:pt x="1" y="12311"/>
                </a:lnTo>
                <a:lnTo>
                  <a:pt x="1" y="0"/>
                </a:lnTo>
                <a:lnTo>
                  <a:pt x="3068" y="0"/>
                </a:lnTo>
              </a:path>
            </a:pathLst>
          </a:custGeom>
          <a:solidFill>
            <a:schemeClr val="accent1"/>
          </a:solidFill>
          <a:ln w="13850" cap="flat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1" name="Google Shape;391;p27"/>
          <p:cNvSpPr/>
          <p:nvPr/>
        </p:nvSpPr>
        <p:spPr>
          <a:xfrm>
            <a:off x="523596" y="911573"/>
            <a:ext cx="1335660" cy="80014"/>
          </a:xfrm>
          <a:custGeom>
            <a:avLst/>
            <a:gdLst/>
            <a:ahLst/>
            <a:cxnLst/>
            <a:rect l="l" t="t" r="r" b="b"/>
            <a:pathLst>
              <a:path w="22067" h="1322" extrusionOk="0">
                <a:moveTo>
                  <a:pt x="0" y="1"/>
                </a:moveTo>
                <a:lnTo>
                  <a:pt x="0" y="1321"/>
                </a:lnTo>
                <a:lnTo>
                  <a:pt x="22066" y="1321"/>
                </a:lnTo>
                <a:lnTo>
                  <a:pt x="2206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2" name="Google Shape;392;p27"/>
          <p:cNvSpPr/>
          <p:nvPr/>
        </p:nvSpPr>
        <p:spPr>
          <a:xfrm>
            <a:off x="523596" y="1153907"/>
            <a:ext cx="1335660" cy="82617"/>
          </a:xfrm>
          <a:custGeom>
            <a:avLst/>
            <a:gdLst/>
            <a:ahLst/>
            <a:cxnLst/>
            <a:rect l="l" t="t" r="r" b="b"/>
            <a:pathLst>
              <a:path w="22067" h="1365" extrusionOk="0">
                <a:moveTo>
                  <a:pt x="0" y="1"/>
                </a:moveTo>
                <a:lnTo>
                  <a:pt x="0" y="1364"/>
                </a:lnTo>
                <a:lnTo>
                  <a:pt x="22066" y="1364"/>
                </a:lnTo>
                <a:lnTo>
                  <a:pt x="220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393" name="Google Shape;393;p27"/>
          <p:cNvSpPr/>
          <p:nvPr/>
        </p:nvSpPr>
        <p:spPr>
          <a:xfrm>
            <a:off x="6580967" y="2995135"/>
            <a:ext cx="1929800" cy="381875"/>
          </a:xfrm>
          <a:custGeom>
            <a:avLst/>
            <a:gdLst/>
            <a:ahLst/>
            <a:cxnLst/>
            <a:rect l="l" t="t" r="r" b="b"/>
            <a:pathLst>
              <a:path w="60278" h="11928" fill="none" extrusionOk="0">
                <a:moveTo>
                  <a:pt x="0" y="0"/>
                </a:moveTo>
                <a:lnTo>
                  <a:pt x="60277" y="0"/>
                </a:lnTo>
                <a:lnTo>
                  <a:pt x="60277" y="11928"/>
                </a:lnTo>
                <a:lnTo>
                  <a:pt x="0" y="11928"/>
                </a:lnTo>
                <a:close/>
              </a:path>
            </a:pathLst>
          </a:custGeom>
          <a:solidFill>
            <a:schemeClr val="accent1"/>
          </a:solidFill>
          <a:ln w="13850" cap="flat" cmpd="sng">
            <a:solidFill>
              <a:schemeClr val="accent1"/>
            </a:solidFill>
            <a:prstDash val="solid"/>
            <a:miter lim="425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168AD159-7BF3-4B39-9940-22AFA9C1A1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867" r="6411" b="37444"/>
          <a:stretch/>
        </p:blipFill>
        <p:spPr>
          <a:xfrm>
            <a:off x="4151504" y="2306480"/>
            <a:ext cx="3394363" cy="2129189"/>
          </a:xfrm>
          <a:prstGeom prst="rect">
            <a:avLst/>
          </a:prstGeom>
        </p:spPr>
      </p:pic>
      <p:sp>
        <p:nvSpPr>
          <p:cNvPr id="395" name="Google Shape;395;p27"/>
          <p:cNvSpPr txBox="1">
            <a:spLocks noGrp="1"/>
          </p:cNvSpPr>
          <p:nvPr>
            <p:ph type="subTitle" idx="1"/>
          </p:nvPr>
        </p:nvSpPr>
        <p:spPr>
          <a:xfrm>
            <a:off x="2050325" y="1356297"/>
            <a:ext cx="4889193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5° </a:t>
            </a:r>
            <a:r>
              <a:rPr lang="pt-BR" sz="1600" dirty="0"/>
              <a:t>Reorganizamos os fios da maneira correta.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/>
              <a:t>Conectamos os cabos de energia e o cabo VGA de volta ao local. Testamos e voltou a funcionar.</a:t>
            </a:r>
            <a:endParaRPr sz="1600" dirty="0"/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DD8DF053-CC6C-4095-9CA1-DA8C9E2FEC02}"/>
              </a:ext>
            </a:extLst>
          </p:cNvPr>
          <p:cNvSpPr/>
          <p:nvPr/>
        </p:nvSpPr>
        <p:spPr>
          <a:xfrm>
            <a:off x="5728853" y="3267089"/>
            <a:ext cx="1311677" cy="917554"/>
          </a:xfrm>
          <a:prstGeom prst="ellipse">
            <a:avLst/>
          </a:prstGeom>
          <a:noFill/>
          <a:ln>
            <a:solidFill>
              <a:srgbClr val="E10D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5972110"/>
      </p:ext>
    </p:extLst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124</Words>
  <Application>Microsoft Office PowerPoint</Application>
  <PresentationFormat>Apresentação na tela (16:9)</PresentationFormat>
  <Paragraphs>10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Roboto Light</vt:lpstr>
      <vt:lpstr>Roboto Black</vt:lpstr>
      <vt:lpstr>Bree Serif</vt:lpstr>
      <vt:lpstr>Arial</vt:lpstr>
      <vt:lpstr>Didact Gothic</vt:lpstr>
      <vt:lpstr>WEB PROPOSAL</vt:lpstr>
      <vt:lpstr> RELATÓRIO DE MANUTENÇÃO 2</vt:lpstr>
      <vt:lpstr>—SOMEONE FAMOUS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RELATÓRIO DE MANUTENÇÃO 2</dc:title>
  <dc:creator>CAI</dc:creator>
  <cp:lastModifiedBy>CAIO FERREIRA DE ALMEIDA</cp:lastModifiedBy>
  <cp:revision>6</cp:revision>
  <dcterms:modified xsi:type="dcterms:W3CDTF">2023-05-18T14:00:42Z</dcterms:modified>
</cp:coreProperties>
</file>